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7" r:id="rId2"/>
  </p:sldMasterIdLst>
  <p:notesMasterIdLst>
    <p:notesMasterId r:id="rId27"/>
  </p:notesMasterIdLst>
  <p:sldIdLst>
    <p:sldId id="259" r:id="rId3"/>
    <p:sldId id="2204" r:id="rId4"/>
    <p:sldId id="10196" r:id="rId5"/>
    <p:sldId id="2215" r:id="rId6"/>
    <p:sldId id="2214" r:id="rId7"/>
    <p:sldId id="10199" r:id="rId8"/>
    <p:sldId id="10200" r:id="rId9"/>
    <p:sldId id="2205" r:id="rId10"/>
    <p:sldId id="1585" r:id="rId11"/>
    <p:sldId id="1584" r:id="rId12"/>
    <p:sldId id="1653" r:id="rId13"/>
    <p:sldId id="1652" r:id="rId14"/>
    <p:sldId id="321" r:id="rId15"/>
    <p:sldId id="1586" r:id="rId16"/>
    <p:sldId id="323" r:id="rId17"/>
    <p:sldId id="1594" r:id="rId18"/>
    <p:sldId id="1588" r:id="rId19"/>
    <p:sldId id="2216" r:id="rId20"/>
    <p:sldId id="1681" r:id="rId21"/>
    <p:sldId id="1587" r:id="rId22"/>
    <p:sldId id="1596" r:id="rId23"/>
    <p:sldId id="345" r:id="rId24"/>
    <p:sldId id="1598" r:id="rId25"/>
    <p:sldId id="159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 autoAdjust="0"/>
    <p:restoredTop sz="89547" autoAdjust="0"/>
  </p:normalViewPr>
  <p:slideViewPr>
    <p:cSldViewPr snapToGrid="0">
      <p:cViewPr varScale="1">
        <p:scale>
          <a:sx n="112" d="100"/>
          <a:sy n="112" d="100"/>
        </p:scale>
        <p:origin x="147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3DABE-0D6D-4CD5-9F9D-5192F9A7B2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5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2023/11/9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198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645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3801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42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716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230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5134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2023/11/9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748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397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65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11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05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08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8726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40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88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损失景观的嵌入原则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2023年11月9日 Thursday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许志钦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0C82F-9EBC-431D-994E-8C8DE71A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landscape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5027A2-0C3C-420D-93A2-CC49889F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246"/>
            <a:ext cx="12192000" cy="29715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664A84-8D6A-4E01-A1EF-FB823BDA42C1}"/>
              </a:ext>
            </a:extLst>
          </p:cNvPr>
          <p:cNvSpPr txBox="1"/>
          <p:nvPr/>
        </p:nvSpPr>
        <p:spPr>
          <a:xfrm>
            <a:off x="8503478" y="5801547"/>
            <a:ext cx="3343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I.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Skorokhodov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, M.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Burtsev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, 2019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50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22338-B206-D344-9B19-1384A3701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827867"/>
            <a:ext cx="11429516" cy="761979"/>
          </a:xfrm>
        </p:spPr>
        <p:txBody>
          <a:bodyPr/>
          <a:lstStyle/>
          <a:p>
            <a:pPr algn="ctr"/>
            <a:r>
              <a:rPr kumimoji="1" lang="en-US" altLang="zh-CN" dirty="0"/>
              <a:t>Who can be</a:t>
            </a:r>
            <a:r>
              <a:rPr kumimoji="1" lang="zh-CN" altLang="en-US" dirty="0"/>
              <a:t> </a:t>
            </a:r>
            <a:r>
              <a:rPr kumimoji="1" lang="en-US" altLang="zh-CN" dirty="0"/>
              <a:t>a traffic policeman 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lang="en-US" altLang="zh-CN" b="0" dirty="0"/>
              <a:t>?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2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E5370-9C30-6E40-92BE-B43163D0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Saddle point</a:t>
            </a:r>
            <a:endParaRPr kumimoji="1" lang="zh-CN" altLang="en-US" dirty="0"/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E279B484-A9EA-F14C-B991-8DDA1385CD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54436" y="1926169"/>
            <a:ext cx="2861730" cy="234526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4733CB5-5C4A-B042-81EF-A3FCA5807612}"/>
              </a:ext>
            </a:extLst>
          </p:cNvPr>
          <p:cNvCxnSpPr>
            <a:cxnSpLocks/>
          </p:cNvCxnSpPr>
          <p:nvPr/>
        </p:nvCxnSpPr>
        <p:spPr>
          <a:xfrm>
            <a:off x="2091267" y="1659467"/>
            <a:ext cx="0" cy="32681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3EF8480-4DF6-904D-A875-2FFCF75B4B69}"/>
              </a:ext>
            </a:extLst>
          </p:cNvPr>
          <p:cNvSpPr/>
          <p:nvPr/>
        </p:nvSpPr>
        <p:spPr>
          <a:xfrm>
            <a:off x="9067802" y="2497666"/>
            <a:ext cx="440266" cy="414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C5F972-8D89-244C-9DD2-F43EB6F01ABF}"/>
              </a:ext>
            </a:extLst>
          </p:cNvPr>
          <p:cNvSpPr txBox="1"/>
          <p:nvPr/>
        </p:nvSpPr>
        <p:spPr>
          <a:xfrm>
            <a:off x="4639734" y="4682233"/>
            <a:ext cx="5520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tx2"/>
                </a:solidFill>
              </a:rPr>
              <a:t>Characteristics:</a:t>
            </a:r>
          </a:p>
          <a:p>
            <a:pPr algn="l"/>
            <a:r>
              <a:rPr kumimoji="1" lang="en-US" altLang="zh-CN" sz="2000" dirty="0">
                <a:solidFill>
                  <a:schemeClr val="tx2"/>
                </a:solidFill>
              </a:rPr>
              <a:t>1, attract the trajectory</a:t>
            </a:r>
          </a:p>
          <a:p>
            <a:pPr algn="l"/>
            <a:r>
              <a:rPr kumimoji="1" lang="en-US" altLang="zh-CN" sz="2000" dirty="0">
                <a:solidFill>
                  <a:schemeClr val="tx2"/>
                </a:solidFill>
              </a:rPr>
              <a:t>2, slow down the training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322F6D9-47AC-45B0-B18B-D67AB438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viewpoint for training process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0CAD92-EF78-430F-B2C3-3B16713D6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93" r="16136"/>
          <a:stretch/>
        </p:blipFill>
        <p:spPr>
          <a:xfrm>
            <a:off x="6928061" y="1793794"/>
            <a:ext cx="1678874" cy="17706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829525-D07C-47D7-B45F-49EAFCFE3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501" y="3608641"/>
            <a:ext cx="1739995" cy="17420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D48053E-C931-4A82-A73E-D4C7F519EB4B}"/>
              </a:ext>
            </a:extLst>
          </p:cNvPr>
          <p:cNvSpPr txBox="1"/>
          <p:nvPr/>
        </p:nvSpPr>
        <p:spPr>
          <a:xfrm>
            <a:off x="8846980" y="2299635"/>
            <a:ext cx="242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Single-neuron net optimum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689E2-1B9D-41DA-AAA2-90F04DA69BA3}"/>
              </a:ext>
            </a:extLst>
          </p:cNvPr>
          <p:cNvSpPr txBox="1"/>
          <p:nvPr/>
        </p:nvSpPr>
        <p:spPr>
          <a:xfrm>
            <a:off x="2328973" y="1757899"/>
            <a:ext cx="39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500 tanh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neurons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C16D60-45B2-46B0-A5DE-5830A2ADEB5F}"/>
              </a:ext>
            </a:extLst>
          </p:cNvPr>
          <p:cNvSpPr txBox="1"/>
          <p:nvPr/>
        </p:nvSpPr>
        <p:spPr>
          <a:xfrm>
            <a:off x="8928756" y="4156490"/>
            <a:ext cx="242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Three-neuron net optimum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B453A-4D5E-4E8B-99F8-655DDCC8CECD}"/>
              </a:ext>
            </a:extLst>
          </p:cNvPr>
          <p:cNvSpPr txBox="1"/>
          <p:nvPr/>
        </p:nvSpPr>
        <p:spPr>
          <a:xfrm>
            <a:off x="7434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[16] 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4" name="output2" descr="output2">
            <a:hlinkClick r:id="" action="ppaction://media"/>
            <a:extLst>
              <a:ext uri="{FF2B5EF4-FFF2-40B4-BE49-F238E27FC236}">
                <a16:creationId xmlns:a16="http://schemas.microsoft.com/office/drawing/2014/main" id="{8CFED8BA-445F-C64E-98A0-973C514FA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8920" y="2171139"/>
            <a:ext cx="5168581" cy="38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4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Critical points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CCBE2D-BC59-4869-981E-70D251F2821F}"/>
              </a:ext>
            </a:extLst>
          </p:cNvPr>
          <p:cNvSpPr txBox="1"/>
          <p:nvPr/>
        </p:nvSpPr>
        <p:spPr>
          <a:xfrm>
            <a:off x="1283252" y="4695686"/>
            <a:ext cx="9484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Critical points: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1.  Related to output, in some sense, can be defined by output but not parameters.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2. Critical points of wide NN should contain/see critical points of narrow NN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BC29DE-B0B6-426D-ACDA-7DF2A9ABC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438" y="4090524"/>
            <a:ext cx="6922052" cy="4168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EE2E75-21B7-4A46-9B7E-24248EE6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41547"/>
            <a:ext cx="12192000" cy="31694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F01DB8-F517-41CF-8F3E-AC32475D9917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[16] 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72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322F6D9-47AC-45B0-B18B-D67AB438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Conjecture</a:t>
            </a:r>
            <a:endParaRPr lang="zh-CN" altLang="en-US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E90A283-28D8-4F2D-98A1-77850AB559DB}"/>
              </a:ext>
            </a:extLst>
          </p:cNvPr>
          <p:cNvGrpSpPr/>
          <p:nvPr/>
        </p:nvGrpSpPr>
        <p:grpSpPr>
          <a:xfrm>
            <a:off x="1668895" y="1630642"/>
            <a:ext cx="7143014" cy="4496226"/>
            <a:chOff x="-241006" y="1639662"/>
            <a:chExt cx="7143014" cy="449622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60C3531-6BA2-4987-B3C0-1FBB8B514A25}"/>
                </a:ext>
              </a:extLst>
            </p:cNvPr>
            <p:cNvSpPr txBox="1"/>
            <p:nvPr/>
          </p:nvSpPr>
          <p:spPr>
            <a:xfrm>
              <a:off x="114469" y="1639662"/>
              <a:ext cx="1210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/>
                <a:t>Initial</a:t>
              </a:r>
              <a:endParaRPr lang="zh-CN" altLang="en-US" sz="2800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863F5B2-BD26-439A-9303-3DA44EC183F8}"/>
                </a:ext>
              </a:extLst>
            </p:cNvPr>
            <p:cNvSpPr txBox="1"/>
            <p:nvPr/>
          </p:nvSpPr>
          <p:spPr>
            <a:xfrm>
              <a:off x="-241006" y="2712343"/>
              <a:ext cx="23270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/>
                <a:t>1-neu net optimum</a:t>
              </a:r>
              <a:endParaRPr lang="zh-CN" altLang="en-US" sz="28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517F80D-7D30-4A6B-BAD2-2F5490E2B060}"/>
                </a:ext>
              </a:extLst>
            </p:cNvPr>
            <p:cNvSpPr txBox="1"/>
            <p:nvPr/>
          </p:nvSpPr>
          <p:spPr>
            <a:xfrm>
              <a:off x="1176998" y="4127824"/>
              <a:ext cx="24038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/>
                <a:t>3-neu net </a:t>
              </a:r>
            </a:p>
            <a:p>
              <a:pPr algn="ctr"/>
              <a:r>
                <a:rPr lang="en-US" altLang="zh-CN" sz="2800" b="1" dirty="0"/>
                <a:t>optimum</a:t>
              </a:r>
              <a:endParaRPr lang="zh-CN" altLang="en-US" sz="2800" b="1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181797D-793F-4263-AA85-349B817ECA06}"/>
                </a:ext>
              </a:extLst>
            </p:cNvPr>
            <p:cNvSpPr/>
            <p:nvPr/>
          </p:nvSpPr>
          <p:spPr>
            <a:xfrm>
              <a:off x="1361820" y="1818567"/>
              <a:ext cx="163810" cy="1654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25CA7A9-0634-4E15-A173-CE5F9E1830F9}"/>
                </a:ext>
              </a:extLst>
            </p:cNvPr>
            <p:cNvCxnSpPr>
              <a:cxnSpLocks/>
            </p:cNvCxnSpPr>
            <p:nvPr/>
          </p:nvCxnSpPr>
          <p:spPr>
            <a:xfrm>
              <a:off x="1508515" y="1938814"/>
              <a:ext cx="322730" cy="1433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52F3619-1EBD-4A80-B733-64D07146A1EC}"/>
                </a:ext>
              </a:extLst>
            </p:cNvPr>
            <p:cNvSpPr/>
            <p:nvPr/>
          </p:nvSpPr>
          <p:spPr>
            <a:xfrm>
              <a:off x="2378906" y="3048431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1E0DA45-D0F8-4909-ABA4-7B158D54A52F}"/>
                </a:ext>
              </a:extLst>
            </p:cNvPr>
            <p:cNvSpPr/>
            <p:nvPr/>
          </p:nvSpPr>
          <p:spPr>
            <a:xfrm>
              <a:off x="3306346" y="4089299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951A66F-D9E2-4659-9B11-5942A1C66FB0}"/>
                </a:ext>
              </a:extLst>
            </p:cNvPr>
            <p:cNvSpPr/>
            <p:nvPr/>
          </p:nvSpPr>
          <p:spPr>
            <a:xfrm>
              <a:off x="1288473" y="1967300"/>
              <a:ext cx="5613535" cy="4168588"/>
            </a:xfrm>
            <a:custGeom>
              <a:avLst/>
              <a:gdLst>
                <a:gd name="connsiteX0" fmla="*/ 0 w 5613535"/>
                <a:gd name="connsiteY0" fmla="*/ 0 h 4168588"/>
                <a:gd name="connsiteX1" fmla="*/ 19559 w 5613535"/>
                <a:gd name="connsiteY1" fmla="*/ 4890 h 4168588"/>
                <a:gd name="connsiteX2" fmla="*/ 31784 w 5613535"/>
                <a:gd name="connsiteY2" fmla="*/ 7335 h 4168588"/>
                <a:gd name="connsiteX3" fmla="*/ 44008 w 5613535"/>
                <a:gd name="connsiteY3" fmla="*/ 12225 h 4168588"/>
                <a:gd name="connsiteX4" fmla="*/ 63568 w 5613535"/>
                <a:gd name="connsiteY4" fmla="*/ 17114 h 4168588"/>
                <a:gd name="connsiteX5" fmla="*/ 95352 w 5613535"/>
                <a:gd name="connsiteY5" fmla="*/ 24449 h 4168588"/>
                <a:gd name="connsiteX6" fmla="*/ 114911 w 5613535"/>
                <a:gd name="connsiteY6" fmla="*/ 31784 h 4168588"/>
                <a:gd name="connsiteX7" fmla="*/ 127135 w 5613535"/>
                <a:gd name="connsiteY7" fmla="*/ 36674 h 4168588"/>
                <a:gd name="connsiteX8" fmla="*/ 144250 w 5613535"/>
                <a:gd name="connsiteY8" fmla="*/ 41564 h 4168588"/>
                <a:gd name="connsiteX9" fmla="*/ 171144 w 5613535"/>
                <a:gd name="connsiteY9" fmla="*/ 53788 h 4168588"/>
                <a:gd name="connsiteX10" fmla="*/ 205373 w 5613535"/>
                <a:gd name="connsiteY10" fmla="*/ 66013 h 4168588"/>
                <a:gd name="connsiteX11" fmla="*/ 242047 w 5613535"/>
                <a:gd name="connsiteY11" fmla="*/ 78237 h 4168588"/>
                <a:gd name="connsiteX12" fmla="*/ 293390 w 5613535"/>
                <a:gd name="connsiteY12" fmla="*/ 95352 h 4168588"/>
                <a:gd name="connsiteX13" fmla="*/ 300725 w 5613535"/>
                <a:gd name="connsiteY13" fmla="*/ 97797 h 4168588"/>
                <a:gd name="connsiteX14" fmla="*/ 315394 w 5613535"/>
                <a:gd name="connsiteY14" fmla="*/ 105132 h 4168588"/>
                <a:gd name="connsiteX15" fmla="*/ 344733 w 5613535"/>
                <a:gd name="connsiteY15" fmla="*/ 124691 h 4168588"/>
                <a:gd name="connsiteX16" fmla="*/ 369183 w 5613535"/>
                <a:gd name="connsiteY16" fmla="*/ 139360 h 4168588"/>
                <a:gd name="connsiteX17" fmla="*/ 398522 w 5613535"/>
                <a:gd name="connsiteY17" fmla="*/ 161365 h 4168588"/>
                <a:gd name="connsiteX18" fmla="*/ 415636 w 5613535"/>
                <a:gd name="connsiteY18" fmla="*/ 173589 h 4168588"/>
                <a:gd name="connsiteX19" fmla="*/ 427861 w 5613535"/>
                <a:gd name="connsiteY19" fmla="*/ 185814 h 4168588"/>
                <a:gd name="connsiteX20" fmla="*/ 442530 w 5613535"/>
                <a:gd name="connsiteY20" fmla="*/ 195594 h 4168588"/>
                <a:gd name="connsiteX21" fmla="*/ 464534 w 5613535"/>
                <a:gd name="connsiteY21" fmla="*/ 212708 h 4168588"/>
                <a:gd name="connsiteX22" fmla="*/ 471869 w 5613535"/>
                <a:gd name="connsiteY22" fmla="*/ 220043 h 4168588"/>
                <a:gd name="connsiteX23" fmla="*/ 474314 w 5613535"/>
                <a:gd name="connsiteY23" fmla="*/ 227378 h 4168588"/>
                <a:gd name="connsiteX24" fmla="*/ 491429 w 5613535"/>
                <a:gd name="connsiteY24" fmla="*/ 244492 h 4168588"/>
                <a:gd name="connsiteX25" fmla="*/ 506098 w 5613535"/>
                <a:gd name="connsiteY25" fmla="*/ 261606 h 4168588"/>
                <a:gd name="connsiteX26" fmla="*/ 513433 w 5613535"/>
                <a:gd name="connsiteY26" fmla="*/ 271386 h 4168588"/>
                <a:gd name="connsiteX27" fmla="*/ 523212 w 5613535"/>
                <a:gd name="connsiteY27" fmla="*/ 281166 h 4168588"/>
                <a:gd name="connsiteX28" fmla="*/ 525657 w 5613535"/>
                <a:gd name="connsiteY28" fmla="*/ 288501 h 4168588"/>
                <a:gd name="connsiteX29" fmla="*/ 530547 w 5613535"/>
                <a:gd name="connsiteY29" fmla="*/ 300725 h 4168588"/>
                <a:gd name="connsiteX30" fmla="*/ 540327 w 5613535"/>
                <a:gd name="connsiteY30" fmla="*/ 310505 h 4168588"/>
                <a:gd name="connsiteX31" fmla="*/ 547662 w 5613535"/>
                <a:gd name="connsiteY31" fmla="*/ 334954 h 4168588"/>
                <a:gd name="connsiteX32" fmla="*/ 554996 w 5613535"/>
                <a:gd name="connsiteY32" fmla="*/ 344734 h 4168588"/>
                <a:gd name="connsiteX33" fmla="*/ 564776 w 5613535"/>
                <a:gd name="connsiteY33" fmla="*/ 366738 h 4168588"/>
                <a:gd name="connsiteX34" fmla="*/ 572111 w 5613535"/>
                <a:gd name="connsiteY34" fmla="*/ 371628 h 4168588"/>
                <a:gd name="connsiteX35" fmla="*/ 584335 w 5613535"/>
                <a:gd name="connsiteY35" fmla="*/ 393632 h 4168588"/>
                <a:gd name="connsiteX36" fmla="*/ 589225 w 5613535"/>
                <a:gd name="connsiteY36" fmla="*/ 400967 h 4168588"/>
                <a:gd name="connsiteX37" fmla="*/ 596560 w 5613535"/>
                <a:gd name="connsiteY37" fmla="*/ 415636 h 4168588"/>
                <a:gd name="connsiteX38" fmla="*/ 603895 w 5613535"/>
                <a:gd name="connsiteY38" fmla="*/ 420526 h 4168588"/>
                <a:gd name="connsiteX39" fmla="*/ 613675 w 5613535"/>
                <a:gd name="connsiteY39" fmla="*/ 442530 h 4168588"/>
                <a:gd name="connsiteX40" fmla="*/ 616119 w 5613535"/>
                <a:gd name="connsiteY40" fmla="*/ 449865 h 4168588"/>
                <a:gd name="connsiteX41" fmla="*/ 621009 w 5613535"/>
                <a:gd name="connsiteY41" fmla="*/ 457200 h 4168588"/>
                <a:gd name="connsiteX42" fmla="*/ 623454 w 5613535"/>
                <a:gd name="connsiteY42" fmla="*/ 466980 h 4168588"/>
                <a:gd name="connsiteX43" fmla="*/ 628344 w 5613535"/>
                <a:gd name="connsiteY43" fmla="*/ 476759 h 4168588"/>
                <a:gd name="connsiteX44" fmla="*/ 633234 w 5613535"/>
                <a:gd name="connsiteY44" fmla="*/ 491429 h 4168588"/>
                <a:gd name="connsiteX45" fmla="*/ 638124 w 5613535"/>
                <a:gd name="connsiteY45" fmla="*/ 498764 h 4168588"/>
                <a:gd name="connsiteX46" fmla="*/ 640569 w 5613535"/>
                <a:gd name="connsiteY46" fmla="*/ 506098 h 4168588"/>
                <a:gd name="connsiteX47" fmla="*/ 647903 w 5613535"/>
                <a:gd name="connsiteY47" fmla="*/ 523213 h 4168588"/>
                <a:gd name="connsiteX48" fmla="*/ 650348 w 5613535"/>
                <a:gd name="connsiteY48" fmla="*/ 532993 h 4168588"/>
                <a:gd name="connsiteX49" fmla="*/ 655238 w 5613535"/>
                <a:gd name="connsiteY49" fmla="*/ 540327 h 4168588"/>
                <a:gd name="connsiteX50" fmla="*/ 662573 w 5613535"/>
                <a:gd name="connsiteY50" fmla="*/ 557442 h 4168588"/>
                <a:gd name="connsiteX51" fmla="*/ 665018 w 5613535"/>
                <a:gd name="connsiteY51" fmla="*/ 564776 h 4168588"/>
                <a:gd name="connsiteX52" fmla="*/ 669908 w 5613535"/>
                <a:gd name="connsiteY52" fmla="*/ 574556 h 4168588"/>
                <a:gd name="connsiteX53" fmla="*/ 674798 w 5613535"/>
                <a:gd name="connsiteY53" fmla="*/ 594115 h 4168588"/>
                <a:gd name="connsiteX54" fmla="*/ 679687 w 5613535"/>
                <a:gd name="connsiteY54" fmla="*/ 606340 h 4168588"/>
                <a:gd name="connsiteX55" fmla="*/ 682132 w 5613535"/>
                <a:gd name="connsiteY55" fmla="*/ 613675 h 4168588"/>
                <a:gd name="connsiteX56" fmla="*/ 694357 w 5613535"/>
                <a:gd name="connsiteY56" fmla="*/ 647904 h 4168588"/>
                <a:gd name="connsiteX57" fmla="*/ 696802 w 5613535"/>
                <a:gd name="connsiteY57" fmla="*/ 655238 h 4168588"/>
                <a:gd name="connsiteX58" fmla="*/ 699247 w 5613535"/>
                <a:gd name="connsiteY58" fmla="*/ 672353 h 4168588"/>
                <a:gd name="connsiteX59" fmla="*/ 704137 w 5613535"/>
                <a:gd name="connsiteY59" fmla="*/ 682133 h 4168588"/>
                <a:gd name="connsiteX60" fmla="*/ 711471 w 5613535"/>
                <a:gd name="connsiteY60" fmla="*/ 709027 h 4168588"/>
                <a:gd name="connsiteX61" fmla="*/ 713916 w 5613535"/>
                <a:gd name="connsiteY61" fmla="*/ 723696 h 4168588"/>
                <a:gd name="connsiteX62" fmla="*/ 721251 w 5613535"/>
                <a:gd name="connsiteY62" fmla="*/ 748145 h 4168588"/>
                <a:gd name="connsiteX63" fmla="*/ 728586 w 5613535"/>
                <a:gd name="connsiteY63" fmla="*/ 784819 h 4168588"/>
                <a:gd name="connsiteX64" fmla="*/ 731031 w 5613535"/>
                <a:gd name="connsiteY64" fmla="*/ 792154 h 4168588"/>
                <a:gd name="connsiteX65" fmla="*/ 735921 w 5613535"/>
                <a:gd name="connsiteY65" fmla="*/ 799489 h 4168588"/>
                <a:gd name="connsiteX66" fmla="*/ 743255 w 5613535"/>
                <a:gd name="connsiteY66" fmla="*/ 816603 h 4168588"/>
                <a:gd name="connsiteX67" fmla="*/ 748145 w 5613535"/>
                <a:gd name="connsiteY67" fmla="*/ 833718 h 4168588"/>
                <a:gd name="connsiteX68" fmla="*/ 753035 w 5613535"/>
                <a:gd name="connsiteY68" fmla="*/ 841052 h 4168588"/>
                <a:gd name="connsiteX69" fmla="*/ 760370 w 5613535"/>
                <a:gd name="connsiteY69" fmla="*/ 858167 h 4168588"/>
                <a:gd name="connsiteX70" fmla="*/ 767704 w 5613535"/>
                <a:gd name="connsiteY70" fmla="*/ 875281 h 4168588"/>
                <a:gd name="connsiteX71" fmla="*/ 784819 w 5613535"/>
                <a:gd name="connsiteY71" fmla="*/ 899730 h 4168588"/>
                <a:gd name="connsiteX72" fmla="*/ 792154 w 5613535"/>
                <a:gd name="connsiteY72" fmla="*/ 914400 h 4168588"/>
                <a:gd name="connsiteX73" fmla="*/ 801933 w 5613535"/>
                <a:gd name="connsiteY73" fmla="*/ 931514 h 4168588"/>
                <a:gd name="connsiteX74" fmla="*/ 811713 w 5613535"/>
                <a:gd name="connsiteY74" fmla="*/ 948629 h 4168588"/>
                <a:gd name="connsiteX75" fmla="*/ 819048 w 5613535"/>
                <a:gd name="connsiteY75" fmla="*/ 968188 h 4168588"/>
                <a:gd name="connsiteX76" fmla="*/ 826383 w 5613535"/>
                <a:gd name="connsiteY76" fmla="*/ 975523 h 4168588"/>
                <a:gd name="connsiteX77" fmla="*/ 833717 w 5613535"/>
                <a:gd name="connsiteY77" fmla="*/ 990193 h 4168588"/>
                <a:gd name="connsiteX78" fmla="*/ 838607 w 5613535"/>
                <a:gd name="connsiteY78" fmla="*/ 1004862 h 4168588"/>
                <a:gd name="connsiteX79" fmla="*/ 843497 w 5613535"/>
                <a:gd name="connsiteY79" fmla="*/ 1014642 h 4168588"/>
                <a:gd name="connsiteX80" fmla="*/ 845942 w 5613535"/>
                <a:gd name="connsiteY80" fmla="*/ 1021976 h 4168588"/>
                <a:gd name="connsiteX81" fmla="*/ 853277 w 5613535"/>
                <a:gd name="connsiteY81" fmla="*/ 1024421 h 4168588"/>
                <a:gd name="connsiteX82" fmla="*/ 858166 w 5613535"/>
                <a:gd name="connsiteY82" fmla="*/ 1031756 h 4168588"/>
                <a:gd name="connsiteX83" fmla="*/ 863056 w 5613535"/>
                <a:gd name="connsiteY83" fmla="*/ 1041536 h 4168588"/>
                <a:gd name="connsiteX84" fmla="*/ 870391 w 5613535"/>
                <a:gd name="connsiteY84" fmla="*/ 1051315 h 4168588"/>
                <a:gd name="connsiteX85" fmla="*/ 875281 w 5613535"/>
                <a:gd name="connsiteY85" fmla="*/ 1058650 h 4168588"/>
                <a:gd name="connsiteX86" fmla="*/ 882616 w 5613535"/>
                <a:gd name="connsiteY86" fmla="*/ 1063540 h 4168588"/>
                <a:gd name="connsiteX87" fmla="*/ 887506 w 5613535"/>
                <a:gd name="connsiteY87" fmla="*/ 1070875 h 4168588"/>
                <a:gd name="connsiteX88" fmla="*/ 902175 w 5613535"/>
                <a:gd name="connsiteY88" fmla="*/ 1075765 h 4168588"/>
                <a:gd name="connsiteX89" fmla="*/ 904620 w 5613535"/>
                <a:gd name="connsiteY89" fmla="*/ 1083099 h 4168588"/>
                <a:gd name="connsiteX90" fmla="*/ 926624 w 5613535"/>
                <a:gd name="connsiteY90" fmla="*/ 1092879 h 4168588"/>
                <a:gd name="connsiteX91" fmla="*/ 941294 w 5613535"/>
                <a:gd name="connsiteY91" fmla="*/ 1100214 h 4168588"/>
                <a:gd name="connsiteX92" fmla="*/ 958408 w 5613535"/>
                <a:gd name="connsiteY92" fmla="*/ 1107549 h 4168588"/>
                <a:gd name="connsiteX93" fmla="*/ 965743 w 5613535"/>
                <a:gd name="connsiteY93" fmla="*/ 1112438 h 4168588"/>
                <a:gd name="connsiteX94" fmla="*/ 975523 w 5613535"/>
                <a:gd name="connsiteY94" fmla="*/ 1114883 h 4168588"/>
                <a:gd name="connsiteX95" fmla="*/ 982857 w 5613535"/>
                <a:gd name="connsiteY95" fmla="*/ 1117328 h 4168588"/>
                <a:gd name="connsiteX96" fmla="*/ 1009752 w 5613535"/>
                <a:gd name="connsiteY96" fmla="*/ 1124663 h 4168588"/>
                <a:gd name="connsiteX97" fmla="*/ 1266468 w 5613535"/>
                <a:gd name="connsiteY97" fmla="*/ 1129553 h 4168588"/>
                <a:gd name="connsiteX98" fmla="*/ 1290917 w 5613535"/>
                <a:gd name="connsiteY98" fmla="*/ 1136888 h 4168588"/>
                <a:gd name="connsiteX99" fmla="*/ 1305587 w 5613535"/>
                <a:gd name="connsiteY99" fmla="*/ 1141778 h 4168588"/>
                <a:gd name="connsiteX100" fmla="*/ 1320256 w 5613535"/>
                <a:gd name="connsiteY100" fmla="*/ 1149112 h 4168588"/>
                <a:gd name="connsiteX101" fmla="*/ 1337371 w 5613535"/>
                <a:gd name="connsiteY101" fmla="*/ 1156447 h 4168588"/>
                <a:gd name="connsiteX102" fmla="*/ 1344706 w 5613535"/>
                <a:gd name="connsiteY102" fmla="*/ 1161337 h 4168588"/>
                <a:gd name="connsiteX103" fmla="*/ 1361820 w 5613535"/>
                <a:gd name="connsiteY103" fmla="*/ 1166227 h 4168588"/>
                <a:gd name="connsiteX104" fmla="*/ 1364265 w 5613535"/>
                <a:gd name="connsiteY104" fmla="*/ 1173561 h 4168588"/>
                <a:gd name="connsiteX105" fmla="*/ 1378934 w 5613535"/>
                <a:gd name="connsiteY105" fmla="*/ 1180896 h 4168588"/>
                <a:gd name="connsiteX106" fmla="*/ 1388714 w 5613535"/>
                <a:gd name="connsiteY106" fmla="*/ 1190676 h 4168588"/>
                <a:gd name="connsiteX107" fmla="*/ 1405829 w 5613535"/>
                <a:gd name="connsiteY107" fmla="*/ 1207790 h 4168588"/>
                <a:gd name="connsiteX108" fmla="*/ 1410718 w 5613535"/>
                <a:gd name="connsiteY108" fmla="*/ 1215125 h 4168588"/>
                <a:gd name="connsiteX109" fmla="*/ 1418053 w 5613535"/>
                <a:gd name="connsiteY109" fmla="*/ 1220015 h 4168588"/>
                <a:gd name="connsiteX110" fmla="*/ 1427833 w 5613535"/>
                <a:gd name="connsiteY110" fmla="*/ 1229795 h 4168588"/>
                <a:gd name="connsiteX111" fmla="*/ 1437612 w 5613535"/>
                <a:gd name="connsiteY111" fmla="*/ 1239574 h 4168588"/>
                <a:gd name="connsiteX112" fmla="*/ 1442502 w 5613535"/>
                <a:gd name="connsiteY112" fmla="*/ 1246909 h 4168588"/>
                <a:gd name="connsiteX113" fmla="*/ 1444947 w 5613535"/>
                <a:gd name="connsiteY113" fmla="*/ 1254244 h 4168588"/>
                <a:gd name="connsiteX114" fmla="*/ 1452282 w 5613535"/>
                <a:gd name="connsiteY114" fmla="*/ 1256689 h 4168588"/>
                <a:gd name="connsiteX115" fmla="*/ 1459617 w 5613535"/>
                <a:gd name="connsiteY115" fmla="*/ 1271358 h 4168588"/>
                <a:gd name="connsiteX116" fmla="*/ 1464507 w 5613535"/>
                <a:gd name="connsiteY116" fmla="*/ 1286028 h 4168588"/>
                <a:gd name="connsiteX117" fmla="*/ 1471841 w 5613535"/>
                <a:gd name="connsiteY117" fmla="*/ 1293363 h 4168588"/>
                <a:gd name="connsiteX118" fmla="*/ 1476731 w 5613535"/>
                <a:gd name="connsiteY118" fmla="*/ 1303142 h 4168588"/>
                <a:gd name="connsiteX119" fmla="*/ 1479176 w 5613535"/>
                <a:gd name="connsiteY119" fmla="*/ 1310477 h 4168588"/>
                <a:gd name="connsiteX120" fmla="*/ 1486511 w 5613535"/>
                <a:gd name="connsiteY120" fmla="*/ 1317812 h 4168588"/>
                <a:gd name="connsiteX121" fmla="*/ 1493846 w 5613535"/>
                <a:gd name="connsiteY121" fmla="*/ 1334926 h 4168588"/>
                <a:gd name="connsiteX122" fmla="*/ 1501180 w 5613535"/>
                <a:gd name="connsiteY122" fmla="*/ 1339816 h 4168588"/>
                <a:gd name="connsiteX123" fmla="*/ 1508515 w 5613535"/>
                <a:gd name="connsiteY123" fmla="*/ 1354486 h 4168588"/>
                <a:gd name="connsiteX124" fmla="*/ 1513405 w 5613535"/>
                <a:gd name="connsiteY124" fmla="*/ 1369155 h 4168588"/>
                <a:gd name="connsiteX125" fmla="*/ 1518295 w 5613535"/>
                <a:gd name="connsiteY125" fmla="*/ 1376490 h 4168588"/>
                <a:gd name="connsiteX126" fmla="*/ 1530519 w 5613535"/>
                <a:gd name="connsiteY126" fmla="*/ 1403384 h 4168588"/>
                <a:gd name="connsiteX127" fmla="*/ 1535409 w 5613535"/>
                <a:gd name="connsiteY127" fmla="*/ 1410719 h 4168588"/>
                <a:gd name="connsiteX128" fmla="*/ 1537854 w 5613535"/>
                <a:gd name="connsiteY128" fmla="*/ 1418053 h 4168588"/>
                <a:gd name="connsiteX129" fmla="*/ 1542744 w 5613535"/>
                <a:gd name="connsiteY129" fmla="*/ 1427833 h 4168588"/>
                <a:gd name="connsiteX130" fmla="*/ 1545189 w 5613535"/>
                <a:gd name="connsiteY130" fmla="*/ 1435168 h 4168588"/>
                <a:gd name="connsiteX131" fmla="*/ 1550079 w 5613535"/>
                <a:gd name="connsiteY131" fmla="*/ 1442503 h 4168588"/>
                <a:gd name="connsiteX132" fmla="*/ 1552524 w 5613535"/>
                <a:gd name="connsiteY132" fmla="*/ 1449837 h 4168588"/>
                <a:gd name="connsiteX133" fmla="*/ 1559858 w 5613535"/>
                <a:gd name="connsiteY133" fmla="*/ 1462062 h 4168588"/>
                <a:gd name="connsiteX134" fmla="*/ 1567193 w 5613535"/>
                <a:gd name="connsiteY134" fmla="*/ 1484066 h 4168588"/>
                <a:gd name="connsiteX135" fmla="*/ 1574528 w 5613535"/>
                <a:gd name="connsiteY135" fmla="*/ 1503626 h 4168588"/>
                <a:gd name="connsiteX136" fmla="*/ 1579418 w 5613535"/>
                <a:gd name="connsiteY136" fmla="*/ 1518295 h 4168588"/>
                <a:gd name="connsiteX137" fmla="*/ 1591642 w 5613535"/>
                <a:gd name="connsiteY137" fmla="*/ 1535410 h 4168588"/>
                <a:gd name="connsiteX138" fmla="*/ 1598977 w 5613535"/>
                <a:gd name="connsiteY138" fmla="*/ 1550079 h 4168588"/>
                <a:gd name="connsiteX139" fmla="*/ 1603867 w 5613535"/>
                <a:gd name="connsiteY139" fmla="*/ 1567194 h 4168588"/>
                <a:gd name="connsiteX140" fmla="*/ 1608757 w 5613535"/>
                <a:gd name="connsiteY140" fmla="*/ 1581863 h 4168588"/>
                <a:gd name="connsiteX141" fmla="*/ 1616092 w 5613535"/>
                <a:gd name="connsiteY141" fmla="*/ 1625872 h 4168588"/>
                <a:gd name="connsiteX142" fmla="*/ 1618537 w 5613535"/>
                <a:gd name="connsiteY142" fmla="*/ 1647876 h 4168588"/>
                <a:gd name="connsiteX143" fmla="*/ 1625871 w 5613535"/>
                <a:gd name="connsiteY143" fmla="*/ 1672325 h 4168588"/>
                <a:gd name="connsiteX144" fmla="*/ 1628316 w 5613535"/>
                <a:gd name="connsiteY144" fmla="*/ 1682105 h 4168588"/>
                <a:gd name="connsiteX145" fmla="*/ 1633206 w 5613535"/>
                <a:gd name="connsiteY145" fmla="*/ 1696774 h 4168588"/>
                <a:gd name="connsiteX146" fmla="*/ 1640541 w 5613535"/>
                <a:gd name="connsiteY146" fmla="*/ 1718779 h 4168588"/>
                <a:gd name="connsiteX147" fmla="*/ 1642986 w 5613535"/>
                <a:gd name="connsiteY147" fmla="*/ 1733448 h 4168588"/>
                <a:gd name="connsiteX148" fmla="*/ 1645431 w 5613535"/>
                <a:gd name="connsiteY148" fmla="*/ 1750563 h 4168588"/>
                <a:gd name="connsiteX149" fmla="*/ 1650321 w 5613535"/>
                <a:gd name="connsiteY149" fmla="*/ 1765232 h 4168588"/>
                <a:gd name="connsiteX150" fmla="*/ 1652765 w 5613535"/>
                <a:gd name="connsiteY150" fmla="*/ 1782347 h 4168588"/>
                <a:gd name="connsiteX151" fmla="*/ 1657655 w 5613535"/>
                <a:gd name="connsiteY151" fmla="*/ 1789681 h 4168588"/>
                <a:gd name="connsiteX152" fmla="*/ 1664990 w 5613535"/>
                <a:gd name="connsiteY152" fmla="*/ 1814130 h 4168588"/>
                <a:gd name="connsiteX153" fmla="*/ 1667435 w 5613535"/>
                <a:gd name="connsiteY153" fmla="*/ 1823910 h 4168588"/>
                <a:gd name="connsiteX154" fmla="*/ 1669880 w 5613535"/>
                <a:gd name="connsiteY154" fmla="*/ 1838580 h 4168588"/>
                <a:gd name="connsiteX155" fmla="*/ 1674770 w 5613535"/>
                <a:gd name="connsiteY155" fmla="*/ 1848359 h 4168588"/>
                <a:gd name="connsiteX156" fmla="*/ 1682104 w 5613535"/>
                <a:gd name="connsiteY156" fmla="*/ 1870364 h 4168588"/>
                <a:gd name="connsiteX157" fmla="*/ 1684549 w 5613535"/>
                <a:gd name="connsiteY157" fmla="*/ 1880143 h 4168588"/>
                <a:gd name="connsiteX158" fmla="*/ 1691884 w 5613535"/>
                <a:gd name="connsiteY158" fmla="*/ 1894813 h 4168588"/>
                <a:gd name="connsiteX159" fmla="*/ 1699219 w 5613535"/>
                <a:gd name="connsiteY159" fmla="*/ 1919262 h 4168588"/>
                <a:gd name="connsiteX160" fmla="*/ 1706554 w 5613535"/>
                <a:gd name="connsiteY160" fmla="*/ 1924152 h 4168588"/>
                <a:gd name="connsiteX161" fmla="*/ 1711443 w 5613535"/>
                <a:gd name="connsiteY161" fmla="*/ 1946156 h 4168588"/>
                <a:gd name="connsiteX162" fmla="*/ 1716333 w 5613535"/>
                <a:gd name="connsiteY162" fmla="*/ 1953491 h 4168588"/>
                <a:gd name="connsiteX163" fmla="*/ 1718778 w 5613535"/>
                <a:gd name="connsiteY163" fmla="*/ 1960826 h 4168588"/>
                <a:gd name="connsiteX164" fmla="*/ 1723668 w 5613535"/>
                <a:gd name="connsiteY164" fmla="*/ 1970605 h 4168588"/>
                <a:gd name="connsiteX165" fmla="*/ 1726113 w 5613535"/>
                <a:gd name="connsiteY165" fmla="*/ 1977940 h 4168588"/>
                <a:gd name="connsiteX166" fmla="*/ 1731003 w 5613535"/>
                <a:gd name="connsiteY166" fmla="*/ 1987720 h 4168588"/>
                <a:gd name="connsiteX167" fmla="*/ 1740783 w 5613535"/>
                <a:gd name="connsiteY167" fmla="*/ 2009724 h 4168588"/>
                <a:gd name="connsiteX168" fmla="*/ 1748117 w 5613535"/>
                <a:gd name="connsiteY168" fmla="*/ 2026838 h 4168588"/>
                <a:gd name="connsiteX169" fmla="*/ 1750562 w 5613535"/>
                <a:gd name="connsiteY169" fmla="*/ 2036618 h 4168588"/>
                <a:gd name="connsiteX170" fmla="*/ 1755452 w 5613535"/>
                <a:gd name="connsiteY170" fmla="*/ 2043953 h 4168588"/>
                <a:gd name="connsiteX171" fmla="*/ 1757897 w 5613535"/>
                <a:gd name="connsiteY171" fmla="*/ 2051288 h 4168588"/>
                <a:gd name="connsiteX172" fmla="*/ 1765232 w 5613535"/>
                <a:gd name="connsiteY172" fmla="*/ 2053733 h 4168588"/>
                <a:gd name="connsiteX173" fmla="*/ 1775011 w 5613535"/>
                <a:gd name="connsiteY173" fmla="*/ 2063512 h 4168588"/>
                <a:gd name="connsiteX174" fmla="*/ 1777456 w 5613535"/>
                <a:gd name="connsiteY174" fmla="*/ 2070847 h 4168588"/>
                <a:gd name="connsiteX175" fmla="*/ 1792126 w 5613535"/>
                <a:gd name="connsiteY175" fmla="*/ 2080627 h 4168588"/>
                <a:gd name="connsiteX176" fmla="*/ 1806795 w 5613535"/>
                <a:gd name="connsiteY176" fmla="*/ 2087961 h 4168588"/>
                <a:gd name="connsiteX177" fmla="*/ 1814130 w 5613535"/>
                <a:gd name="connsiteY177" fmla="*/ 2092851 h 4168588"/>
                <a:gd name="connsiteX178" fmla="*/ 1816575 w 5613535"/>
                <a:gd name="connsiteY178" fmla="*/ 2100186 h 4168588"/>
                <a:gd name="connsiteX179" fmla="*/ 1831245 w 5613535"/>
                <a:gd name="connsiteY179" fmla="*/ 2105076 h 4168588"/>
                <a:gd name="connsiteX180" fmla="*/ 1838579 w 5613535"/>
                <a:gd name="connsiteY180" fmla="*/ 2109966 h 4168588"/>
                <a:gd name="connsiteX181" fmla="*/ 1845914 w 5613535"/>
                <a:gd name="connsiteY181" fmla="*/ 2117301 h 4168588"/>
                <a:gd name="connsiteX182" fmla="*/ 1855694 w 5613535"/>
                <a:gd name="connsiteY182" fmla="*/ 2119745 h 4168588"/>
                <a:gd name="connsiteX183" fmla="*/ 1863029 w 5613535"/>
                <a:gd name="connsiteY183" fmla="*/ 2127080 h 4168588"/>
                <a:gd name="connsiteX184" fmla="*/ 1872808 w 5613535"/>
                <a:gd name="connsiteY184" fmla="*/ 2129525 h 4168588"/>
                <a:gd name="connsiteX185" fmla="*/ 1880143 w 5613535"/>
                <a:gd name="connsiteY185" fmla="*/ 2134415 h 4168588"/>
                <a:gd name="connsiteX186" fmla="*/ 1887478 w 5613535"/>
                <a:gd name="connsiteY186" fmla="*/ 2136860 h 4168588"/>
                <a:gd name="connsiteX187" fmla="*/ 1897257 w 5613535"/>
                <a:gd name="connsiteY187" fmla="*/ 2141750 h 4168588"/>
                <a:gd name="connsiteX188" fmla="*/ 1914372 w 5613535"/>
                <a:gd name="connsiteY188" fmla="*/ 2146640 h 4168588"/>
                <a:gd name="connsiteX189" fmla="*/ 1938821 w 5613535"/>
                <a:gd name="connsiteY189" fmla="*/ 2153974 h 4168588"/>
                <a:gd name="connsiteX190" fmla="*/ 1955935 w 5613535"/>
                <a:gd name="connsiteY190" fmla="*/ 2158864 h 4168588"/>
                <a:gd name="connsiteX191" fmla="*/ 1995054 w 5613535"/>
                <a:gd name="connsiteY191" fmla="*/ 2161309 h 4168588"/>
                <a:gd name="connsiteX192" fmla="*/ 2122190 w 5613535"/>
                <a:gd name="connsiteY192" fmla="*/ 2166199 h 4168588"/>
                <a:gd name="connsiteX193" fmla="*/ 2161309 w 5613535"/>
                <a:gd name="connsiteY193" fmla="*/ 2171089 h 4168588"/>
                <a:gd name="connsiteX194" fmla="*/ 2171088 w 5613535"/>
                <a:gd name="connsiteY194" fmla="*/ 2175979 h 4168588"/>
                <a:gd name="connsiteX195" fmla="*/ 2188203 w 5613535"/>
                <a:gd name="connsiteY195" fmla="*/ 2178424 h 4168588"/>
                <a:gd name="connsiteX196" fmla="*/ 2210207 w 5613535"/>
                <a:gd name="connsiteY196" fmla="*/ 2185758 h 4168588"/>
                <a:gd name="connsiteX197" fmla="*/ 2224877 w 5613535"/>
                <a:gd name="connsiteY197" fmla="*/ 2193093 h 4168588"/>
                <a:gd name="connsiteX198" fmla="*/ 2234656 w 5613535"/>
                <a:gd name="connsiteY198" fmla="*/ 2195538 h 4168588"/>
                <a:gd name="connsiteX199" fmla="*/ 2241991 w 5613535"/>
                <a:gd name="connsiteY199" fmla="*/ 2200428 h 4168588"/>
                <a:gd name="connsiteX200" fmla="*/ 2244436 w 5613535"/>
                <a:gd name="connsiteY200" fmla="*/ 2207763 h 4168588"/>
                <a:gd name="connsiteX201" fmla="*/ 2254216 w 5613535"/>
                <a:gd name="connsiteY201" fmla="*/ 2210207 h 4168588"/>
                <a:gd name="connsiteX202" fmla="*/ 2261550 w 5613535"/>
                <a:gd name="connsiteY202" fmla="*/ 2212652 h 4168588"/>
                <a:gd name="connsiteX203" fmla="*/ 2276220 w 5613535"/>
                <a:gd name="connsiteY203" fmla="*/ 2224877 h 4168588"/>
                <a:gd name="connsiteX204" fmla="*/ 2283555 w 5613535"/>
                <a:gd name="connsiteY204" fmla="*/ 2227322 h 4168588"/>
                <a:gd name="connsiteX205" fmla="*/ 2300669 w 5613535"/>
                <a:gd name="connsiteY205" fmla="*/ 2237102 h 4168588"/>
                <a:gd name="connsiteX206" fmla="*/ 2315339 w 5613535"/>
                <a:gd name="connsiteY206" fmla="*/ 2244436 h 4168588"/>
                <a:gd name="connsiteX207" fmla="*/ 2317784 w 5613535"/>
                <a:gd name="connsiteY207" fmla="*/ 2251771 h 4168588"/>
                <a:gd name="connsiteX208" fmla="*/ 2332453 w 5613535"/>
                <a:gd name="connsiteY208" fmla="*/ 2259106 h 4168588"/>
                <a:gd name="connsiteX209" fmla="*/ 2344678 w 5613535"/>
                <a:gd name="connsiteY209" fmla="*/ 2268886 h 4168588"/>
                <a:gd name="connsiteX210" fmla="*/ 2356902 w 5613535"/>
                <a:gd name="connsiteY210" fmla="*/ 2278665 h 4168588"/>
                <a:gd name="connsiteX211" fmla="*/ 2369127 w 5613535"/>
                <a:gd name="connsiteY211" fmla="*/ 2293335 h 4168588"/>
                <a:gd name="connsiteX212" fmla="*/ 2383796 w 5613535"/>
                <a:gd name="connsiteY212" fmla="*/ 2303114 h 4168588"/>
                <a:gd name="connsiteX213" fmla="*/ 2386241 w 5613535"/>
                <a:gd name="connsiteY213" fmla="*/ 2310449 h 4168588"/>
                <a:gd name="connsiteX214" fmla="*/ 2400911 w 5613535"/>
                <a:gd name="connsiteY214" fmla="*/ 2317784 h 4168588"/>
                <a:gd name="connsiteX215" fmla="*/ 2410691 w 5613535"/>
                <a:gd name="connsiteY215" fmla="*/ 2327564 h 4168588"/>
                <a:gd name="connsiteX216" fmla="*/ 2418025 w 5613535"/>
                <a:gd name="connsiteY216" fmla="*/ 2342233 h 4168588"/>
                <a:gd name="connsiteX217" fmla="*/ 2425360 w 5613535"/>
                <a:gd name="connsiteY217" fmla="*/ 2356903 h 4168588"/>
                <a:gd name="connsiteX218" fmla="*/ 2427805 w 5613535"/>
                <a:gd name="connsiteY218" fmla="*/ 2374017 h 4168588"/>
                <a:gd name="connsiteX219" fmla="*/ 2432695 w 5613535"/>
                <a:gd name="connsiteY219" fmla="*/ 2381352 h 4168588"/>
                <a:gd name="connsiteX220" fmla="*/ 2435140 w 5613535"/>
                <a:gd name="connsiteY220" fmla="*/ 2388687 h 4168588"/>
                <a:gd name="connsiteX221" fmla="*/ 2440030 w 5613535"/>
                <a:gd name="connsiteY221" fmla="*/ 2398466 h 4168588"/>
                <a:gd name="connsiteX222" fmla="*/ 2447364 w 5613535"/>
                <a:gd name="connsiteY222" fmla="*/ 2413136 h 4168588"/>
                <a:gd name="connsiteX223" fmla="*/ 2452254 w 5613535"/>
                <a:gd name="connsiteY223" fmla="*/ 2432695 h 4168588"/>
                <a:gd name="connsiteX224" fmla="*/ 2459589 w 5613535"/>
                <a:gd name="connsiteY224" fmla="*/ 2449810 h 4168588"/>
                <a:gd name="connsiteX225" fmla="*/ 2471814 w 5613535"/>
                <a:gd name="connsiteY225" fmla="*/ 2481594 h 4168588"/>
                <a:gd name="connsiteX226" fmla="*/ 2474258 w 5613535"/>
                <a:gd name="connsiteY226" fmla="*/ 2488928 h 4168588"/>
                <a:gd name="connsiteX227" fmla="*/ 2481593 w 5613535"/>
                <a:gd name="connsiteY227" fmla="*/ 2513378 h 4168588"/>
                <a:gd name="connsiteX228" fmla="*/ 2484038 w 5613535"/>
                <a:gd name="connsiteY228" fmla="*/ 2523157 h 4168588"/>
                <a:gd name="connsiteX229" fmla="*/ 2488928 w 5613535"/>
                <a:gd name="connsiteY229" fmla="*/ 2537827 h 4168588"/>
                <a:gd name="connsiteX230" fmla="*/ 2491373 w 5613535"/>
                <a:gd name="connsiteY230" fmla="*/ 2547606 h 4168588"/>
                <a:gd name="connsiteX231" fmla="*/ 2493818 w 5613535"/>
                <a:gd name="connsiteY231" fmla="*/ 2562276 h 4168588"/>
                <a:gd name="connsiteX232" fmla="*/ 2498708 w 5613535"/>
                <a:gd name="connsiteY232" fmla="*/ 2574501 h 4168588"/>
                <a:gd name="connsiteX233" fmla="*/ 2506042 w 5613535"/>
                <a:gd name="connsiteY233" fmla="*/ 2598950 h 4168588"/>
                <a:gd name="connsiteX234" fmla="*/ 2513377 w 5613535"/>
                <a:gd name="connsiteY234" fmla="*/ 2620954 h 4168588"/>
                <a:gd name="connsiteX235" fmla="*/ 2515822 w 5613535"/>
                <a:gd name="connsiteY235" fmla="*/ 2635624 h 4168588"/>
                <a:gd name="connsiteX236" fmla="*/ 2518267 w 5613535"/>
                <a:gd name="connsiteY236" fmla="*/ 2652738 h 4168588"/>
                <a:gd name="connsiteX237" fmla="*/ 2523157 w 5613535"/>
                <a:gd name="connsiteY237" fmla="*/ 2669852 h 4168588"/>
                <a:gd name="connsiteX238" fmla="*/ 2530492 w 5613535"/>
                <a:gd name="connsiteY238" fmla="*/ 2701636 h 4168588"/>
                <a:gd name="connsiteX239" fmla="*/ 2532937 w 5613535"/>
                <a:gd name="connsiteY239" fmla="*/ 2718751 h 4168588"/>
                <a:gd name="connsiteX240" fmla="*/ 2537826 w 5613535"/>
                <a:gd name="connsiteY240" fmla="*/ 2735865 h 4168588"/>
                <a:gd name="connsiteX241" fmla="*/ 2540271 w 5613535"/>
                <a:gd name="connsiteY241" fmla="*/ 2745645 h 4168588"/>
                <a:gd name="connsiteX242" fmla="*/ 2542716 w 5613535"/>
                <a:gd name="connsiteY242" fmla="*/ 2760314 h 4168588"/>
                <a:gd name="connsiteX243" fmla="*/ 2547606 w 5613535"/>
                <a:gd name="connsiteY243" fmla="*/ 2770094 h 4168588"/>
                <a:gd name="connsiteX244" fmla="*/ 2550051 w 5613535"/>
                <a:gd name="connsiteY244" fmla="*/ 2784764 h 4168588"/>
                <a:gd name="connsiteX245" fmla="*/ 2554941 w 5613535"/>
                <a:gd name="connsiteY245" fmla="*/ 2792098 h 4168588"/>
                <a:gd name="connsiteX246" fmla="*/ 2564721 w 5613535"/>
                <a:gd name="connsiteY246" fmla="*/ 2818993 h 4168588"/>
                <a:gd name="connsiteX247" fmla="*/ 2572055 w 5613535"/>
                <a:gd name="connsiteY247" fmla="*/ 2836107 h 4168588"/>
                <a:gd name="connsiteX248" fmla="*/ 2579390 w 5613535"/>
                <a:gd name="connsiteY248" fmla="*/ 2853221 h 4168588"/>
                <a:gd name="connsiteX249" fmla="*/ 2584280 w 5613535"/>
                <a:gd name="connsiteY249" fmla="*/ 2867891 h 4168588"/>
                <a:gd name="connsiteX250" fmla="*/ 2589170 w 5613535"/>
                <a:gd name="connsiteY250" fmla="*/ 2875226 h 4168588"/>
                <a:gd name="connsiteX251" fmla="*/ 2591615 w 5613535"/>
                <a:gd name="connsiteY251" fmla="*/ 2882560 h 4168588"/>
                <a:gd name="connsiteX252" fmla="*/ 2598949 w 5613535"/>
                <a:gd name="connsiteY252" fmla="*/ 2887450 h 4168588"/>
                <a:gd name="connsiteX253" fmla="*/ 2608729 w 5613535"/>
                <a:gd name="connsiteY253" fmla="*/ 2909455 h 4168588"/>
                <a:gd name="connsiteX254" fmla="*/ 2613619 w 5613535"/>
                <a:gd name="connsiteY254" fmla="*/ 2916789 h 4168588"/>
                <a:gd name="connsiteX255" fmla="*/ 2620954 w 5613535"/>
                <a:gd name="connsiteY255" fmla="*/ 2919234 h 4168588"/>
                <a:gd name="connsiteX256" fmla="*/ 2630733 w 5613535"/>
                <a:gd name="connsiteY256" fmla="*/ 2936349 h 4168588"/>
                <a:gd name="connsiteX257" fmla="*/ 2633178 w 5613535"/>
                <a:gd name="connsiteY257" fmla="*/ 2943683 h 4168588"/>
                <a:gd name="connsiteX258" fmla="*/ 2640513 w 5613535"/>
                <a:gd name="connsiteY258" fmla="*/ 2951018 h 4168588"/>
                <a:gd name="connsiteX259" fmla="*/ 2657627 w 5613535"/>
                <a:gd name="connsiteY259" fmla="*/ 2968133 h 4168588"/>
                <a:gd name="connsiteX260" fmla="*/ 2662517 w 5613535"/>
                <a:gd name="connsiteY260" fmla="*/ 2975467 h 4168588"/>
                <a:gd name="connsiteX261" fmla="*/ 2669852 w 5613535"/>
                <a:gd name="connsiteY261" fmla="*/ 2977912 h 4168588"/>
                <a:gd name="connsiteX262" fmla="*/ 2679632 w 5613535"/>
                <a:gd name="connsiteY262" fmla="*/ 2999917 h 4168588"/>
                <a:gd name="connsiteX263" fmla="*/ 2686966 w 5613535"/>
                <a:gd name="connsiteY263" fmla="*/ 3002361 h 4168588"/>
                <a:gd name="connsiteX264" fmla="*/ 2699191 w 5613535"/>
                <a:gd name="connsiteY264" fmla="*/ 3024366 h 4168588"/>
                <a:gd name="connsiteX265" fmla="*/ 2706526 w 5613535"/>
                <a:gd name="connsiteY265" fmla="*/ 3026811 h 4168588"/>
                <a:gd name="connsiteX266" fmla="*/ 2711416 w 5613535"/>
                <a:gd name="connsiteY266" fmla="*/ 3034145 h 4168588"/>
                <a:gd name="connsiteX267" fmla="*/ 2713861 w 5613535"/>
                <a:gd name="connsiteY267" fmla="*/ 3041480 h 4168588"/>
                <a:gd name="connsiteX268" fmla="*/ 2721195 w 5613535"/>
                <a:gd name="connsiteY268" fmla="*/ 3043925 h 4168588"/>
                <a:gd name="connsiteX269" fmla="*/ 2728530 w 5613535"/>
                <a:gd name="connsiteY269" fmla="*/ 3058595 h 4168588"/>
                <a:gd name="connsiteX270" fmla="*/ 2735865 w 5613535"/>
                <a:gd name="connsiteY270" fmla="*/ 3061040 h 4168588"/>
                <a:gd name="connsiteX271" fmla="*/ 2748089 w 5613535"/>
                <a:gd name="connsiteY271" fmla="*/ 3065929 h 4168588"/>
                <a:gd name="connsiteX272" fmla="*/ 2755424 w 5613535"/>
                <a:gd name="connsiteY272" fmla="*/ 3068374 h 4168588"/>
                <a:gd name="connsiteX273" fmla="*/ 2762759 w 5613535"/>
                <a:gd name="connsiteY273" fmla="*/ 3073264 h 4168588"/>
                <a:gd name="connsiteX274" fmla="*/ 2770094 w 5613535"/>
                <a:gd name="connsiteY274" fmla="*/ 3075709 h 4168588"/>
                <a:gd name="connsiteX275" fmla="*/ 2784763 w 5613535"/>
                <a:gd name="connsiteY275" fmla="*/ 3083044 h 4168588"/>
                <a:gd name="connsiteX276" fmla="*/ 2836107 w 5613535"/>
                <a:gd name="connsiteY276" fmla="*/ 3092824 h 4168588"/>
                <a:gd name="connsiteX277" fmla="*/ 2855666 w 5613535"/>
                <a:gd name="connsiteY277" fmla="*/ 3097713 h 4168588"/>
                <a:gd name="connsiteX278" fmla="*/ 2892340 w 5613535"/>
                <a:gd name="connsiteY278" fmla="*/ 3100158 h 4168588"/>
                <a:gd name="connsiteX279" fmla="*/ 2921679 w 5613535"/>
                <a:gd name="connsiteY279" fmla="*/ 3107493 h 4168588"/>
                <a:gd name="connsiteX280" fmla="*/ 2946128 w 5613535"/>
                <a:gd name="connsiteY280" fmla="*/ 3109938 h 4168588"/>
                <a:gd name="connsiteX281" fmla="*/ 2968132 w 5613535"/>
                <a:gd name="connsiteY281" fmla="*/ 3114828 h 4168588"/>
                <a:gd name="connsiteX282" fmla="*/ 2985247 w 5613535"/>
                <a:gd name="connsiteY282" fmla="*/ 3117273 h 4168588"/>
                <a:gd name="connsiteX283" fmla="*/ 3019476 w 5613535"/>
                <a:gd name="connsiteY283" fmla="*/ 3124607 h 4168588"/>
                <a:gd name="connsiteX284" fmla="*/ 3029255 w 5613535"/>
                <a:gd name="connsiteY284" fmla="*/ 3129497 h 4168588"/>
                <a:gd name="connsiteX285" fmla="*/ 3051260 w 5613535"/>
                <a:gd name="connsiteY285" fmla="*/ 3131942 h 4168588"/>
                <a:gd name="connsiteX286" fmla="*/ 3068374 w 5613535"/>
                <a:gd name="connsiteY286" fmla="*/ 3134387 h 4168588"/>
                <a:gd name="connsiteX287" fmla="*/ 3107493 w 5613535"/>
                <a:gd name="connsiteY287" fmla="*/ 3141722 h 4168588"/>
                <a:gd name="connsiteX288" fmla="*/ 3119717 w 5613535"/>
                <a:gd name="connsiteY288" fmla="*/ 3146612 h 4168588"/>
                <a:gd name="connsiteX289" fmla="*/ 3141722 w 5613535"/>
                <a:gd name="connsiteY289" fmla="*/ 3151502 h 4168588"/>
                <a:gd name="connsiteX290" fmla="*/ 3149056 w 5613535"/>
                <a:gd name="connsiteY290" fmla="*/ 3156391 h 4168588"/>
                <a:gd name="connsiteX291" fmla="*/ 3156391 w 5613535"/>
                <a:gd name="connsiteY291" fmla="*/ 3158836 h 4168588"/>
                <a:gd name="connsiteX292" fmla="*/ 3173506 w 5613535"/>
                <a:gd name="connsiteY292" fmla="*/ 3166171 h 4168588"/>
                <a:gd name="connsiteX293" fmla="*/ 3190620 w 5613535"/>
                <a:gd name="connsiteY293" fmla="*/ 3180841 h 4168588"/>
                <a:gd name="connsiteX294" fmla="*/ 3193065 w 5613535"/>
                <a:gd name="connsiteY294" fmla="*/ 3188175 h 4168588"/>
                <a:gd name="connsiteX295" fmla="*/ 3205289 w 5613535"/>
                <a:gd name="connsiteY295" fmla="*/ 3197955 h 4168588"/>
                <a:gd name="connsiteX296" fmla="*/ 3222404 w 5613535"/>
                <a:gd name="connsiteY296" fmla="*/ 3215070 h 4168588"/>
                <a:gd name="connsiteX297" fmla="*/ 3229739 w 5613535"/>
                <a:gd name="connsiteY297" fmla="*/ 3222404 h 4168588"/>
                <a:gd name="connsiteX298" fmla="*/ 3239518 w 5613535"/>
                <a:gd name="connsiteY298" fmla="*/ 3232184 h 4168588"/>
                <a:gd name="connsiteX299" fmla="*/ 3249298 w 5613535"/>
                <a:gd name="connsiteY299" fmla="*/ 3241964 h 4168588"/>
                <a:gd name="connsiteX300" fmla="*/ 3259078 w 5613535"/>
                <a:gd name="connsiteY300" fmla="*/ 3256633 h 4168588"/>
                <a:gd name="connsiteX301" fmla="*/ 3273747 w 5613535"/>
                <a:gd name="connsiteY301" fmla="*/ 3271303 h 4168588"/>
                <a:gd name="connsiteX302" fmla="*/ 3276192 w 5613535"/>
                <a:gd name="connsiteY302" fmla="*/ 3278637 h 4168588"/>
                <a:gd name="connsiteX303" fmla="*/ 3283527 w 5613535"/>
                <a:gd name="connsiteY303" fmla="*/ 3288417 h 4168588"/>
                <a:gd name="connsiteX304" fmla="*/ 3305531 w 5613535"/>
                <a:gd name="connsiteY304" fmla="*/ 3307976 h 4168588"/>
                <a:gd name="connsiteX305" fmla="*/ 3315311 w 5613535"/>
                <a:gd name="connsiteY305" fmla="*/ 3322646 h 4168588"/>
                <a:gd name="connsiteX306" fmla="*/ 3325091 w 5613535"/>
                <a:gd name="connsiteY306" fmla="*/ 3337315 h 4168588"/>
                <a:gd name="connsiteX307" fmla="*/ 3329980 w 5613535"/>
                <a:gd name="connsiteY307" fmla="*/ 3344650 h 4168588"/>
                <a:gd name="connsiteX308" fmla="*/ 3332425 w 5613535"/>
                <a:gd name="connsiteY308" fmla="*/ 3351985 h 4168588"/>
                <a:gd name="connsiteX309" fmla="*/ 3339760 w 5613535"/>
                <a:gd name="connsiteY309" fmla="*/ 3354430 h 4168588"/>
                <a:gd name="connsiteX310" fmla="*/ 3342205 w 5613535"/>
                <a:gd name="connsiteY310" fmla="*/ 3361765 h 4168588"/>
                <a:gd name="connsiteX311" fmla="*/ 3354430 w 5613535"/>
                <a:gd name="connsiteY311" fmla="*/ 3378879 h 4168588"/>
                <a:gd name="connsiteX312" fmla="*/ 3356875 w 5613535"/>
                <a:gd name="connsiteY312" fmla="*/ 3386214 h 4168588"/>
                <a:gd name="connsiteX313" fmla="*/ 3361764 w 5613535"/>
                <a:gd name="connsiteY313" fmla="*/ 3393549 h 4168588"/>
                <a:gd name="connsiteX314" fmla="*/ 3366654 w 5613535"/>
                <a:gd name="connsiteY314" fmla="*/ 3410663 h 4168588"/>
                <a:gd name="connsiteX315" fmla="*/ 3373989 w 5613535"/>
                <a:gd name="connsiteY315" fmla="*/ 3417998 h 4168588"/>
                <a:gd name="connsiteX316" fmla="*/ 3386214 w 5613535"/>
                <a:gd name="connsiteY316" fmla="*/ 3435112 h 4168588"/>
                <a:gd name="connsiteX317" fmla="*/ 3391103 w 5613535"/>
                <a:gd name="connsiteY317" fmla="*/ 3452227 h 4168588"/>
                <a:gd name="connsiteX318" fmla="*/ 3395993 w 5613535"/>
                <a:gd name="connsiteY318" fmla="*/ 3459561 h 4168588"/>
                <a:gd name="connsiteX319" fmla="*/ 3398438 w 5613535"/>
                <a:gd name="connsiteY319" fmla="*/ 3469341 h 4168588"/>
                <a:gd name="connsiteX320" fmla="*/ 3405773 w 5613535"/>
                <a:gd name="connsiteY320" fmla="*/ 3476676 h 4168588"/>
                <a:gd name="connsiteX321" fmla="*/ 3410663 w 5613535"/>
                <a:gd name="connsiteY321" fmla="*/ 3484011 h 4168588"/>
                <a:gd name="connsiteX322" fmla="*/ 3415553 w 5613535"/>
                <a:gd name="connsiteY322" fmla="*/ 3501125 h 4168588"/>
                <a:gd name="connsiteX323" fmla="*/ 3420442 w 5613535"/>
                <a:gd name="connsiteY323" fmla="*/ 3510905 h 4168588"/>
                <a:gd name="connsiteX324" fmla="*/ 3422887 w 5613535"/>
                <a:gd name="connsiteY324" fmla="*/ 3518240 h 4168588"/>
                <a:gd name="connsiteX325" fmla="*/ 3427777 w 5613535"/>
                <a:gd name="connsiteY325" fmla="*/ 3530464 h 4168588"/>
                <a:gd name="connsiteX326" fmla="*/ 3437557 w 5613535"/>
                <a:gd name="connsiteY326" fmla="*/ 3567138 h 4168588"/>
                <a:gd name="connsiteX327" fmla="*/ 3440002 w 5613535"/>
                <a:gd name="connsiteY327" fmla="*/ 3579363 h 4168588"/>
                <a:gd name="connsiteX328" fmla="*/ 3444892 w 5613535"/>
                <a:gd name="connsiteY328" fmla="*/ 3586697 h 4168588"/>
                <a:gd name="connsiteX329" fmla="*/ 3452226 w 5613535"/>
                <a:gd name="connsiteY329" fmla="*/ 3601367 h 4168588"/>
                <a:gd name="connsiteX330" fmla="*/ 3457116 w 5613535"/>
                <a:gd name="connsiteY330" fmla="*/ 3620926 h 4168588"/>
                <a:gd name="connsiteX331" fmla="*/ 3464451 w 5613535"/>
                <a:gd name="connsiteY331" fmla="*/ 3635596 h 4168588"/>
                <a:gd name="connsiteX332" fmla="*/ 3469341 w 5613535"/>
                <a:gd name="connsiteY332" fmla="*/ 3645375 h 4168588"/>
                <a:gd name="connsiteX333" fmla="*/ 3471786 w 5613535"/>
                <a:gd name="connsiteY333" fmla="*/ 3652710 h 4168588"/>
                <a:gd name="connsiteX334" fmla="*/ 3476676 w 5613535"/>
                <a:gd name="connsiteY334" fmla="*/ 3660045 h 4168588"/>
                <a:gd name="connsiteX335" fmla="*/ 3481565 w 5613535"/>
                <a:gd name="connsiteY335" fmla="*/ 3677159 h 4168588"/>
                <a:gd name="connsiteX336" fmla="*/ 3486455 w 5613535"/>
                <a:gd name="connsiteY336" fmla="*/ 3684494 h 4168588"/>
                <a:gd name="connsiteX337" fmla="*/ 3488900 w 5613535"/>
                <a:gd name="connsiteY337" fmla="*/ 3691829 h 4168588"/>
                <a:gd name="connsiteX338" fmla="*/ 3493790 w 5613535"/>
                <a:gd name="connsiteY338" fmla="*/ 3699164 h 4168588"/>
                <a:gd name="connsiteX339" fmla="*/ 3498680 w 5613535"/>
                <a:gd name="connsiteY339" fmla="*/ 3716278 h 4168588"/>
                <a:gd name="connsiteX340" fmla="*/ 3503570 w 5613535"/>
                <a:gd name="connsiteY340" fmla="*/ 3723613 h 4168588"/>
                <a:gd name="connsiteX341" fmla="*/ 3506015 w 5613535"/>
                <a:gd name="connsiteY341" fmla="*/ 3730948 h 4168588"/>
                <a:gd name="connsiteX342" fmla="*/ 3513349 w 5613535"/>
                <a:gd name="connsiteY342" fmla="*/ 3740727 h 4168588"/>
                <a:gd name="connsiteX343" fmla="*/ 3518239 w 5613535"/>
                <a:gd name="connsiteY343" fmla="*/ 3748062 h 4168588"/>
                <a:gd name="connsiteX344" fmla="*/ 3528019 w 5613535"/>
                <a:gd name="connsiteY344" fmla="*/ 3765176 h 4168588"/>
                <a:gd name="connsiteX345" fmla="*/ 3530464 w 5613535"/>
                <a:gd name="connsiteY345" fmla="*/ 3772511 h 4168588"/>
                <a:gd name="connsiteX346" fmla="*/ 3542688 w 5613535"/>
                <a:gd name="connsiteY346" fmla="*/ 3784736 h 4168588"/>
                <a:gd name="connsiteX347" fmla="*/ 3552468 w 5613535"/>
                <a:gd name="connsiteY347" fmla="*/ 3806740 h 4168588"/>
                <a:gd name="connsiteX348" fmla="*/ 3559803 w 5613535"/>
                <a:gd name="connsiteY348" fmla="*/ 3814075 h 4168588"/>
                <a:gd name="connsiteX349" fmla="*/ 3569583 w 5613535"/>
                <a:gd name="connsiteY349" fmla="*/ 3831189 h 4168588"/>
                <a:gd name="connsiteX350" fmla="*/ 3579362 w 5613535"/>
                <a:gd name="connsiteY350" fmla="*/ 3843414 h 4168588"/>
                <a:gd name="connsiteX351" fmla="*/ 3584252 w 5613535"/>
                <a:gd name="connsiteY351" fmla="*/ 3850749 h 4168588"/>
                <a:gd name="connsiteX352" fmla="*/ 3586697 w 5613535"/>
                <a:gd name="connsiteY352" fmla="*/ 3858083 h 4168588"/>
                <a:gd name="connsiteX353" fmla="*/ 3594032 w 5613535"/>
                <a:gd name="connsiteY353" fmla="*/ 3865418 h 4168588"/>
                <a:gd name="connsiteX354" fmla="*/ 3603811 w 5613535"/>
                <a:gd name="connsiteY354" fmla="*/ 3875198 h 4168588"/>
                <a:gd name="connsiteX355" fmla="*/ 3608701 w 5613535"/>
                <a:gd name="connsiteY355" fmla="*/ 3882533 h 4168588"/>
                <a:gd name="connsiteX356" fmla="*/ 3613591 w 5613535"/>
                <a:gd name="connsiteY356" fmla="*/ 3897202 h 4168588"/>
                <a:gd name="connsiteX357" fmla="*/ 3620926 w 5613535"/>
                <a:gd name="connsiteY357" fmla="*/ 3899647 h 4168588"/>
                <a:gd name="connsiteX358" fmla="*/ 3625816 w 5613535"/>
                <a:gd name="connsiteY358" fmla="*/ 3906982 h 4168588"/>
                <a:gd name="connsiteX359" fmla="*/ 3628261 w 5613535"/>
                <a:gd name="connsiteY359" fmla="*/ 3914317 h 4168588"/>
                <a:gd name="connsiteX360" fmla="*/ 3635595 w 5613535"/>
                <a:gd name="connsiteY360" fmla="*/ 3916761 h 4168588"/>
                <a:gd name="connsiteX361" fmla="*/ 3638040 w 5613535"/>
                <a:gd name="connsiteY361" fmla="*/ 3924096 h 4168588"/>
                <a:gd name="connsiteX362" fmla="*/ 3652710 w 5613535"/>
                <a:gd name="connsiteY362" fmla="*/ 3933876 h 4168588"/>
                <a:gd name="connsiteX363" fmla="*/ 3662489 w 5613535"/>
                <a:gd name="connsiteY363" fmla="*/ 3946101 h 4168588"/>
                <a:gd name="connsiteX364" fmla="*/ 3674714 w 5613535"/>
                <a:gd name="connsiteY364" fmla="*/ 3955880 h 4168588"/>
                <a:gd name="connsiteX365" fmla="*/ 3684494 w 5613535"/>
                <a:gd name="connsiteY365" fmla="*/ 3965660 h 4168588"/>
                <a:gd name="connsiteX366" fmla="*/ 3686939 w 5613535"/>
                <a:gd name="connsiteY366" fmla="*/ 3972995 h 4168588"/>
                <a:gd name="connsiteX367" fmla="*/ 3699163 w 5613535"/>
                <a:gd name="connsiteY367" fmla="*/ 3977884 h 4168588"/>
                <a:gd name="connsiteX368" fmla="*/ 3708943 w 5613535"/>
                <a:gd name="connsiteY368" fmla="*/ 3982774 h 4168588"/>
                <a:gd name="connsiteX369" fmla="*/ 3711388 w 5613535"/>
                <a:gd name="connsiteY369" fmla="*/ 3990109 h 4168588"/>
                <a:gd name="connsiteX370" fmla="*/ 3726057 w 5613535"/>
                <a:gd name="connsiteY370" fmla="*/ 3997444 h 4168588"/>
                <a:gd name="connsiteX371" fmla="*/ 3728502 w 5613535"/>
                <a:gd name="connsiteY371" fmla="*/ 4004779 h 4168588"/>
                <a:gd name="connsiteX372" fmla="*/ 3735837 w 5613535"/>
                <a:gd name="connsiteY372" fmla="*/ 4007224 h 4168588"/>
                <a:gd name="connsiteX373" fmla="*/ 3750507 w 5613535"/>
                <a:gd name="connsiteY373" fmla="*/ 4014558 h 4168588"/>
                <a:gd name="connsiteX374" fmla="*/ 3767621 w 5613535"/>
                <a:gd name="connsiteY374" fmla="*/ 4029228 h 4168588"/>
                <a:gd name="connsiteX375" fmla="*/ 3784735 w 5613535"/>
                <a:gd name="connsiteY375" fmla="*/ 4036563 h 4168588"/>
                <a:gd name="connsiteX376" fmla="*/ 3792070 w 5613535"/>
                <a:gd name="connsiteY376" fmla="*/ 4043897 h 4168588"/>
                <a:gd name="connsiteX377" fmla="*/ 3806740 w 5613535"/>
                <a:gd name="connsiteY377" fmla="*/ 4048787 h 4168588"/>
                <a:gd name="connsiteX378" fmla="*/ 3816519 w 5613535"/>
                <a:gd name="connsiteY378" fmla="*/ 4053677 h 4168588"/>
                <a:gd name="connsiteX379" fmla="*/ 3823854 w 5613535"/>
                <a:gd name="connsiteY379" fmla="*/ 4056122 h 4168588"/>
                <a:gd name="connsiteX380" fmla="*/ 3840969 w 5613535"/>
                <a:gd name="connsiteY380" fmla="*/ 4063457 h 4168588"/>
                <a:gd name="connsiteX381" fmla="*/ 3848303 w 5613535"/>
                <a:gd name="connsiteY381" fmla="*/ 4068347 h 4168588"/>
                <a:gd name="connsiteX382" fmla="*/ 3855638 w 5613535"/>
                <a:gd name="connsiteY382" fmla="*/ 4070791 h 4168588"/>
                <a:gd name="connsiteX383" fmla="*/ 3872753 w 5613535"/>
                <a:gd name="connsiteY383" fmla="*/ 4080571 h 4168588"/>
                <a:gd name="connsiteX384" fmla="*/ 3902092 w 5613535"/>
                <a:gd name="connsiteY384" fmla="*/ 4090351 h 4168588"/>
                <a:gd name="connsiteX385" fmla="*/ 3914316 w 5613535"/>
                <a:gd name="connsiteY385" fmla="*/ 4095241 h 4168588"/>
                <a:gd name="connsiteX386" fmla="*/ 3931431 w 5613535"/>
                <a:gd name="connsiteY386" fmla="*/ 4097686 h 4168588"/>
                <a:gd name="connsiteX387" fmla="*/ 3950990 w 5613535"/>
                <a:gd name="connsiteY387" fmla="*/ 4102575 h 4168588"/>
                <a:gd name="connsiteX388" fmla="*/ 3972994 w 5613535"/>
                <a:gd name="connsiteY388" fmla="*/ 4105020 h 4168588"/>
                <a:gd name="connsiteX389" fmla="*/ 3997443 w 5613535"/>
                <a:gd name="connsiteY389" fmla="*/ 4109910 h 4168588"/>
                <a:gd name="connsiteX390" fmla="*/ 4119689 w 5613535"/>
                <a:gd name="connsiteY390" fmla="*/ 4114800 h 4168588"/>
                <a:gd name="connsiteX391" fmla="*/ 4180812 w 5613535"/>
                <a:gd name="connsiteY391" fmla="*/ 4127025 h 4168588"/>
                <a:gd name="connsiteX392" fmla="*/ 4197927 w 5613535"/>
                <a:gd name="connsiteY392" fmla="*/ 4129470 h 4168588"/>
                <a:gd name="connsiteX393" fmla="*/ 4246825 w 5613535"/>
                <a:gd name="connsiteY393" fmla="*/ 4136804 h 4168588"/>
                <a:gd name="connsiteX394" fmla="*/ 4400855 w 5613535"/>
                <a:gd name="connsiteY394" fmla="*/ 4144139 h 4168588"/>
                <a:gd name="connsiteX395" fmla="*/ 4415525 w 5613535"/>
                <a:gd name="connsiteY395" fmla="*/ 4146584 h 4168588"/>
                <a:gd name="connsiteX396" fmla="*/ 4508432 w 5613535"/>
                <a:gd name="connsiteY396" fmla="*/ 4156364 h 4168588"/>
                <a:gd name="connsiteX397" fmla="*/ 4567110 w 5613535"/>
                <a:gd name="connsiteY397" fmla="*/ 4163698 h 4168588"/>
                <a:gd name="connsiteX398" fmla="*/ 4613563 w 5613535"/>
                <a:gd name="connsiteY398" fmla="*/ 4168588 h 4168588"/>
                <a:gd name="connsiteX399" fmla="*/ 4794487 w 5613535"/>
                <a:gd name="connsiteY399" fmla="*/ 4163698 h 4168588"/>
                <a:gd name="connsiteX400" fmla="*/ 4821381 w 5613535"/>
                <a:gd name="connsiteY400" fmla="*/ 4158809 h 4168588"/>
                <a:gd name="connsiteX401" fmla="*/ 4865390 w 5613535"/>
                <a:gd name="connsiteY401" fmla="*/ 4156364 h 4168588"/>
                <a:gd name="connsiteX402" fmla="*/ 4902064 w 5613535"/>
                <a:gd name="connsiteY402" fmla="*/ 4153919 h 4168588"/>
                <a:gd name="connsiteX403" fmla="*/ 5354374 w 5613535"/>
                <a:gd name="connsiteY403" fmla="*/ 4153919 h 4168588"/>
                <a:gd name="connsiteX404" fmla="*/ 5391048 w 5613535"/>
                <a:gd name="connsiteY404" fmla="*/ 4149029 h 4168588"/>
                <a:gd name="connsiteX405" fmla="*/ 5413052 w 5613535"/>
                <a:gd name="connsiteY405" fmla="*/ 4146584 h 4168588"/>
                <a:gd name="connsiteX406" fmla="*/ 5437501 w 5613535"/>
                <a:gd name="connsiteY406" fmla="*/ 4141694 h 4168588"/>
                <a:gd name="connsiteX407" fmla="*/ 5479065 w 5613535"/>
                <a:gd name="connsiteY407" fmla="*/ 4139249 h 4168588"/>
                <a:gd name="connsiteX408" fmla="*/ 5547523 w 5613535"/>
                <a:gd name="connsiteY408" fmla="*/ 4131914 h 4168588"/>
                <a:gd name="connsiteX409" fmla="*/ 5613535 w 5613535"/>
                <a:gd name="connsiteY409" fmla="*/ 4131914 h 416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</a:cxnLst>
              <a:rect l="l" t="t" r="r" b="b"/>
              <a:pathLst>
                <a:path w="5613535" h="4168588">
                  <a:moveTo>
                    <a:pt x="0" y="0"/>
                  </a:moveTo>
                  <a:lnTo>
                    <a:pt x="19559" y="4890"/>
                  </a:lnTo>
                  <a:cubicBezTo>
                    <a:pt x="23608" y="5824"/>
                    <a:pt x="27804" y="6141"/>
                    <a:pt x="31784" y="7335"/>
                  </a:cubicBezTo>
                  <a:cubicBezTo>
                    <a:pt x="35988" y="8596"/>
                    <a:pt x="39813" y="10934"/>
                    <a:pt x="44008" y="12225"/>
                  </a:cubicBezTo>
                  <a:cubicBezTo>
                    <a:pt x="50431" y="14201"/>
                    <a:pt x="57192" y="14989"/>
                    <a:pt x="63568" y="17114"/>
                  </a:cubicBezTo>
                  <a:cubicBezTo>
                    <a:pt x="83704" y="23827"/>
                    <a:pt x="73135" y="21275"/>
                    <a:pt x="95352" y="24449"/>
                  </a:cubicBezTo>
                  <a:cubicBezTo>
                    <a:pt x="115357" y="34453"/>
                    <a:pt x="94938" y="25126"/>
                    <a:pt x="114911" y="31784"/>
                  </a:cubicBezTo>
                  <a:cubicBezTo>
                    <a:pt x="119074" y="33172"/>
                    <a:pt x="123026" y="35133"/>
                    <a:pt x="127135" y="36674"/>
                  </a:cubicBezTo>
                  <a:cubicBezTo>
                    <a:pt x="134149" y="39304"/>
                    <a:pt x="136544" y="39638"/>
                    <a:pt x="144250" y="41564"/>
                  </a:cubicBezTo>
                  <a:cubicBezTo>
                    <a:pt x="157026" y="50079"/>
                    <a:pt x="149671" y="45979"/>
                    <a:pt x="171144" y="53788"/>
                  </a:cubicBezTo>
                  <a:cubicBezTo>
                    <a:pt x="182530" y="57929"/>
                    <a:pt x="195292" y="59293"/>
                    <a:pt x="205373" y="66013"/>
                  </a:cubicBezTo>
                  <a:cubicBezTo>
                    <a:pt x="222465" y="77407"/>
                    <a:pt x="205161" y="67059"/>
                    <a:pt x="242047" y="78237"/>
                  </a:cubicBezTo>
                  <a:cubicBezTo>
                    <a:pt x="259312" y="83469"/>
                    <a:pt x="276276" y="89647"/>
                    <a:pt x="293390" y="95352"/>
                  </a:cubicBezTo>
                  <a:cubicBezTo>
                    <a:pt x="295835" y="96167"/>
                    <a:pt x="298581" y="96367"/>
                    <a:pt x="300725" y="97797"/>
                  </a:cubicBezTo>
                  <a:cubicBezTo>
                    <a:pt x="310204" y="104116"/>
                    <a:pt x="305272" y="101758"/>
                    <a:pt x="315394" y="105132"/>
                  </a:cubicBezTo>
                  <a:cubicBezTo>
                    <a:pt x="334073" y="123809"/>
                    <a:pt x="315131" y="106930"/>
                    <a:pt x="344733" y="124691"/>
                  </a:cubicBezTo>
                  <a:cubicBezTo>
                    <a:pt x="372176" y="141156"/>
                    <a:pt x="352171" y="133689"/>
                    <a:pt x="369183" y="139360"/>
                  </a:cubicBezTo>
                  <a:cubicBezTo>
                    <a:pt x="400225" y="160056"/>
                    <a:pt x="367339" y="137379"/>
                    <a:pt x="398522" y="161365"/>
                  </a:cubicBezTo>
                  <a:cubicBezTo>
                    <a:pt x="404079" y="165639"/>
                    <a:pt x="410250" y="169101"/>
                    <a:pt x="415636" y="173589"/>
                  </a:cubicBezTo>
                  <a:cubicBezTo>
                    <a:pt x="420063" y="177278"/>
                    <a:pt x="423401" y="182165"/>
                    <a:pt x="427861" y="185814"/>
                  </a:cubicBezTo>
                  <a:cubicBezTo>
                    <a:pt x="432409" y="189535"/>
                    <a:pt x="438015" y="191832"/>
                    <a:pt x="442530" y="195594"/>
                  </a:cubicBezTo>
                  <a:cubicBezTo>
                    <a:pt x="464518" y="213917"/>
                    <a:pt x="448592" y="207393"/>
                    <a:pt x="464534" y="212708"/>
                  </a:cubicBezTo>
                  <a:cubicBezTo>
                    <a:pt x="466979" y="215153"/>
                    <a:pt x="469951" y="217166"/>
                    <a:pt x="471869" y="220043"/>
                  </a:cubicBezTo>
                  <a:cubicBezTo>
                    <a:pt x="473299" y="222187"/>
                    <a:pt x="472704" y="225366"/>
                    <a:pt x="474314" y="227378"/>
                  </a:cubicBezTo>
                  <a:cubicBezTo>
                    <a:pt x="479354" y="233678"/>
                    <a:pt x="491429" y="244492"/>
                    <a:pt x="491429" y="244492"/>
                  </a:cubicBezTo>
                  <a:cubicBezTo>
                    <a:pt x="496225" y="258887"/>
                    <a:pt x="490437" y="245946"/>
                    <a:pt x="506098" y="261606"/>
                  </a:cubicBezTo>
                  <a:cubicBezTo>
                    <a:pt x="508980" y="264487"/>
                    <a:pt x="510988" y="268126"/>
                    <a:pt x="513433" y="271386"/>
                  </a:cubicBezTo>
                  <a:cubicBezTo>
                    <a:pt x="519953" y="290947"/>
                    <a:pt x="510173" y="268126"/>
                    <a:pt x="523212" y="281166"/>
                  </a:cubicBezTo>
                  <a:cubicBezTo>
                    <a:pt x="525034" y="282988"/>
                    <a:pt x="524752" y="286088"/>
                    <a:pt x="525657" y="288501"/>
                  </a:cubicBezTo>
                  <a:cubicBezTo>
                    <a:pt x="527198" y="292610"/>
                    <a:pt x="528113" y="297074"/>
                    <a:pt x="530547" y="300725"/>
                  </a:cubicBezTo>
                  <a:cubicBezTo>
                    <a:pt x="533104" y="304561"/>
                    <a:pt x="537067" y="307245"/>
                    <a:pt x="540327" y="310505"/>
                  </a:cubicBezTo>
                  <a:cubicBezTo>
                    <a:pt x="542082" y="317524"/>
                    <a:pt x="544686" y="329002"/>
                    <a:pt x="547662" y="334954"/>
                  </a:cubicBezTo>
                  <a:cubicBezTo>
                    <a:pt x="549484" y="338599"/>
                    <a:pt x="552551" y="341474"/>
                    <a:pt x="554996" y="344734"/>
                  </a:cubicBezTo>
                  <a:cubicBezTo>
                    <a:pt x="557417" y="351996"/>
                    <a:pt x="558964" y="360926"/>
                    <a:pt x="564776" y="366738"/>
                  </a:cubicBezTo>
                  <a:cubicBezTo>
                    <a:pt x="566854" y="368816"/>
                    <a:pt x="569666" y="369998"/>
                    <a:pt x="572111" y="371628"/>
                  </a:cubicBezTo>
                  <a:cubicBezTo>
                    <a:pt x="576414" y="384538"/>
                    <a:pt x="573127" y="376819"/>
                    <a:pt x="584335" y="393632"/>
                  </a:cubicBezTo>
                  <a:cubicBezTo>
                    <a:pt x="585965" y="396077"/>
                    <a:pt x="588296" y="398179"/>
                    <a:pt x="589225" y="400967"/>
                  </a:cubicBezTo>
                  <a:cubicBezTo>
                    <a:pt x="591214" y="406933"/>
                    <a:pt x="591820" y="410896"/>
                    <a:pt x="596560" y="415636"/>
                  </a:cubicBezTo>
                  <a:cubicBezTo>
                    <a:pt x="598638" y="417714"/>
                    <a:pt x="601450" y="418896"/>
                    <a:pt x="603895" y="420526"/>
                  </a:cubicBezTo>
                  <a:cubicBezTo>
                    <a:pt x="609714" y="437983"/>
                    <a:pt x="605926" y="430907"/>
                    <a:pt x="613675" y="442530"/>
                  </a:cubicBezTo>
                  <a:cubicBezTo>
                    <a:pt x="614490" y="444975"/>
                    <a:pt x="614967" y="447560"/>
                    <a:pt x="616119" y="449865"/>
                  </a:cubicBezTo>
                  <a:cubicBezTo>
                    <a:pt x="617433" y="452493"/>
                    <a:pt x="619851" y="454499"/>
                    <a:pt x="621009" y="457200"/>
                  </a:cubicBezTo>
                  <a:cubicBezTo>
                    <a:pt x="622333" y="460289"/>
                    <a:pt x="622274" y="463834"/>
                    <a:pt x="623454" y="466980"/>
                  </a:cubicBezTo>
                  <a:cubicBezTo>
                    <a:pt x="624734" y="470392"/>
                    <a:pt x="626990" y="473375"/>
                    <a:pt x="628344" y="476759"/>
                  </a:cubicBezTo>
                  <a:cubicBezTo>
                    <a:pt x="630258" y="481545"/>
                    <a:pt x="630375" y="487140"/>
                    <a:pt x="633234" y="491429"/>
                  </a:cubicBezTo>
                  <a:cubicBezTo>
                    <a:pt x="634864" y="493874"/>
                    <a:pt x="636810" y="496136"/>
                    <a:pt x="638124" y="498764"/>
                  </a:cubicBezTo>
                  <a:cubicBezTo>
                    <a:pt x="639277" y="501069"/>
                    <a:pt x="639554" y="503729"/>
                    <a:pt x="640569" y="506098"/>
                  </a:cubicBezTo>
                  <a:cubicBezTo>
                    <a:pt x="646155" y="519133"/>
                    <a:pt x="644628" y="511749"/>
                    <a:pt x="647903" y="523213"/>
                  </a:cubicBezTo>
                  <a:cubicBezTo>
                    <a:pt x="648826" y="526444"/>
                    <a:pt x="649024" y="529904"/>
                    <a:pt x="650348" y="532993"/>
                  </a:cubicBezTo>
                  <a:cubicBezTo>
                    <a:pt x="651505" y="535694"/>
                    <a:pt x="653608" y="537882"/>
                    <a:pt x="655238" y="540327"/>
                  </a:cubicBezTo>
                  <a:cubicBezTo>
                    <a:pt x="660971" y="557525"/>
                    <a:pt x="653511" y="536299"/>
                    <a:pt x="662573" y="557442"/>
                  </a:cubicBezTo>
                  <a:cubicBezTo>
                    <a:pt x="663588" y="559811"/>
                    <a:pt x="664003" y="562407"/>
                    <a:pt x="665018" y="564776"/>
                  </a:cubicBezTo>
                  <a:cubicBezTo>
                    <a:pt x="666454" y="568126"/>
                    <a:pt x="668755" y="571098"/>
                    <a:pt x="669908" y="574556"/>
                  </a:cubicBezTo>
                  <a:cubicBezTo>
                    <a:pt x="672033" y="580931"/>
                    <a:pt x="672303" y="587875"/>
                    <a:pt x="674798" y="594115"/>
                  </a:cubicBezTo>
                  <a:cubicBezTo>
                    <a:pt x="676428" y="598190"/>
                    <a:pt x="678146" y="602231"/>
                    <a:pt x="679687" y="606340"/>
                  </a:cubicBezTo>
                  <a:cubicBezTo>
                    <a:pt x="680592" y="608753"/>
                    <a:pt x="681227" y="611262"/>
                    <a:pt x="682132" y="613675"/>
                  </a:cubicBezTo>
                  <a:cubicBezTo>
                    <a:pt x="693777" y="644727"/>
                    <a:pt x="678792" y="601211"/>
                    <a:pt x="694357" y="647904"/>
                  </a:cubicBezTo>
                  <a:lnTo>
                    <a:pt x="696802" y="655238"/>
                  </a:lnTo>
                  <a:cubicBezTo>
                    <a:pt x="697617" y="660943"/>
                    <a:pt x="697731" y="666793"/>
                    <a:pt x="699247" y="672353"/>
                  </a:cubicBezTo>
                  <a:cubicBezTo>
                    <a:pt x="700206" y="675869"/>
                    <a:pt x="703178" y="678617"/>
                    <a:pt x="704137" y="682133"/>
                  </a:cubicBezTo>
                  <a:cubicBezTo>
                    <a:pt x="713017" y="714697"/>
                    <a:pt x="700259" y="686603"/>
                    <a:pt x="711471" y="709027"/>
                  </a:cubicBezTo>
                  <a:cubicBezTo>
                    <a:pt x="712286" y="713917"/>
                    <a:pt x="712944" y="718835"/>
                    <a:pt x="713916" y="723696"/>
                  </a:cubicBezTo>
                  <a:cubicBezTo>
                    <a:pt x="715764" y="732935"/>
                    <a:pt x="718132" y="738787"/>
                    <a:pt x="721251" y="748145"/>
                  </a:cubicBezTo>
                  <a:cubicBezTo>
                    <a:pt x="723947" y="764324"/>
                    <a:pt x="724112" y="766922"/>
                    <a:pt x="728586" y="784819"/>
                  </a:cubicBezTo>
                  <a:cubicBezTo>
                    <a:pt x="729211" y="787319"/>
                    <a:pt x="729878" y="789849"/>
                    <a:pt x="731031" y="792154"/>
                  </a:cubicBezTo>
                  <a:cubicBezTo>
                    <a:pt x="732345" y="794782"/>
                    <a:pt x="734291" y="797044"/>
                    <a:pt x="735921" y="799489"/>
                  </a:cubicBezTo>
                  <a:cubicBezTo>
                    <a:pt x="741007" y="819839"/>
                    <a:pt x="734814" y="799721"/>
                    <a:pt x="743255" y="816603"/>
                  </a:cubicBezTo>
                  <a:cubicBezTo>
                    <a:pt x="748014" y="826122"/>
                    <a:pt x="743443" y="822747"/>
                    <a:pt x="748145" y="833718"/>
                  </a:cubicBezTo>
                  <a:cubicBezTo>
                    <a:pt x="749302" y="836419"/>
                    <a:pt x="751405" y="838607"/>
                    <a:pt x="753035" y="841052"/>
                  </a:cubicBezTo>
                  <a:cubicBezTo>
                    <a:pt x="758124" y="861406"/>
                    <a:pt x="751928" y="841282"/>
                    <a:pt x="760370" y="858167"/>
                  </a:cubicBezTo>
                  <a:cubicBezTo>
                    <a:pt x="770486" y="878399"/>
                    <a:pt x="752445" y="849848"/>
                    <a:pt x="767704" y="875281"/>
                  </a:cubicBezTo>
                  <a:cubicBezTo>
                    <a:pt x="773726" y="885318"/>
                    <a:pt x="778130" y="890813"/>
                    <a:pt x="784819" y="899730"/>
                  </a:cubicBezTo>
                  <a:cubicBezTo>
                    <a:pt x="789303" y="913181"/>
                    <a:pt x="784569" y="901126"/>
                    <a:pt x="792154" y="914400"/>
                  </a:cubicBezTo>
                  <a:cubicBezTo>
                    <a:pt x="804556" y="936105"/>
                    <a:pt x="790024" y="913652"/>
                    <a:pt x="801933" y="931514"/>
                  </a:cubicBezTo>
                  <a:cubicBezTo>
                    <a:pt x="806669" y="950456"/>
                    <a:pt x="800508" y="932942"/>
                    <a:pt x="811713" y="948629"/>
                  </a:cubicBezTo>
                  <a:cubicBezTo>
                    <a:pt x="830362" y="974738"/>
                    <a:pt x="804420" y="942590"/>
                    <a:pt x="819048" y="968188"/>
                  </a:cubicBezTo>
                  <a:cubicBezTo>
                    <a:pt x="820764" y="971190"/>
                    <a:pt x="823938" y="973078"/>
                    <a:pt x="826383" y="975523"/>
                  </a:cubicBezTo>
                  <a:cubicBezTo>
                    <a:pt x="835288" y="1002248"/>
                    <a:pt x="821090" y="961783"/>
                    <a:pt x="833717" y="990193"/>
                  </a:cubicBezTo>
                  <a:cubicBezTo>
                    <a:pt x="835810" y="994903"/>
                    <a:pt x="836302" y="1000252"/>
                    <a:pt x="838607" y="1004862"/>
                  </a:cubicBezTo>
                  <a:cubicBezTo>
                    <a:pt x="840237" y="1008122"/>
                    <a:pt x="842061" y="1011292"/>
                    <a:pt x="843497" y="1014642"/>
                  </a:cubicBezTo>
                  <a:cubicBezTo>
                    <a:pt x="844512" y="1017011"/>
                    <a:pt x="844120" y="1020154"/>
                    <a:pt x="845942" y="1021976"/>
                  </a:cubicBezTo>
                  <a:cubicBezTo>
                    <a:pt x="847764" y="1023798"/>
                    <a:pt x="850832" y="1023606"/>
                    <a:pt x="853277" y="1024421"/>
                  </a:cubicBezTo>
                  <a:cubicBezTo>
                    <a:pt x="854907" y="1026866"/>
                    <a:pt x="856708" y="1029205"/>
                    <a:pt x="858166" y="1031756"/>
                  </a:cubicBezTo>
                  <a:cubicBezTo>
                    <a:pt x="859974" y="1034921"/>
                    <a:pt x="861124" y="1038445"/>
                    <a:pt x="863056" y="1041536"/>
                  </a:cubicBezTo>
                  <a:cubicBezTo>
                    <a:pt x="865216" y="1044991"/>
                    <a:pt x="868023" y="1047999"/>
                    <a:pt x="870391" y="1051315"/>
                  </a:cubicBezTo>
                  <a:cubicBezTo>
                    <a:pt x="872099" y="1053706"/>
                    <a:pt x="873203" y="1056572"/>
                    <a:pt x="875281" y="1058650"/>
                  </a:cubicBezTo>
                  <a:cubicBezTo>
                    <a:pt x="877359" y="1060728"/>
                    <a:pt x="880171" y="1061910"/>
                    <a:pt x="882616" y="1063540"/>
                  </a:cubicBezTo>
                  <a:cubicBezTo>
                    <a:pt x="884246" y="1065985"/>
                    <a:pt x="885014" y="1069318"/>
                    <a:pt x="887506" y="1070875"/>
                  </a:cubicBezTo>
                  <a:cubicBezTo>
                    <a:pt x="891877" y="1073607"/>
                    <a:pt x="902175" y="1075765"/>
                    <a:pt x="902175" y="1075765"/>
                  </a:cubicBezTo>
                  <a:cubicBezTo>
                    <a:pt x="902990" y="1078210"/>
                    <a:pt x="903010" y="1081087"/>
                    <a:pt x="904620" y="1083099"/>
                  </a:cubicBezTo>
                  <a:cubicBezTo>
                    <a:pt x="910308" y="1090208"/>
                    <a:pt x="919579" y="1088182"/>
                    <a:pt x="926624" y="1092879"/>
                  </a:cubicBezTo>
                  <a:cubicBezTo>
                    <a:pt x="947645" y="1106893"/>
                    <a:pt x="921049" y="1090091"/>
                    <a:pt x="941294" y="1100214"/>
                  </a:cubicBezTo>
                  <a:cubicBezTo>
                    <a:pt x="958179" y="1108657"/>
                    <a:pt x="938055" y="1102460"/>
                    <a:pt x="958408" y="1107549"/>
                  </a:cubicBezTo>
                  <a:cubicBezTo>
                    <a:pt x="960853" y="1109179"/>
                    <a:pt x="963042" y="1111281"/>
                    <a:pt x="965743" y="1112438"/>
                  </a:cubicBezTo>
                  <a:cubicBezTo>
                    <a:pt x="968832" y="1113762"/>
                    <a:pt x="972292" y="1113960"/>
                    <a:pt x="975523" y="1114883"/>
                  </a:cubicBezTo>
                  <a:cubicBezTo>
                    <a:pt x="978001" y="1115591"/>
                    <a:pt x="980488" y="1116313"/>
                    <a:pt x="982857" y="1117328"/>
                  </a:cubicBezTo>
                  <a:cubicBezTo>
                    <a:pt x="996659" y="1123244"/>
                    <a:pt x="990819" y="1124156"/>
                    <a:pt x="1009752" y="1124663"/>
                  </a:cubicBezTo>
                  <a:lnTo>
                    <a:pt x="1266468" y="1129553"/>
                  </a:lnTo>
                  <a:cubicBezTo>
                    <a:pt x="1293021" y="1133978"/>
                    <a:pt x="1270611" y="1128765"/>
                    <a:pt x="1290917" y="1136888"/>
                  </a:cubicBezTo>
                  <a:cubicBezTo>
                    <a:pt x="1295703" y="1138802"/>
                    <a:pt x="1301298" y="1138919"/>
                    <a:pt x="1305587" y="1141778"/>
                  </a:cubicBezTo>
                  <a:cubicBezTo>
                    <a:pt x="1326618" y="1155796"/>
                    <a:pt x="1300003" y="1138985"/>
                    <a:pt x="1320256" y="1149112"/>
                  </a:cubicBezTo>
                  <a:cubicBezTo>
                    <a:pt x="1337139" y="1157554"/>
                    <a:pt x="1317019" y="1151359"/>
                    <a:pt x="1337371" y="1156447"/>
                  </a:cubicBezTo>
                  <a:cubicBezTo>
                    <a:pt x="1339816" y="1158077"/>
                    <a:pt x="1342078" y="1160023"/>
                    <a:pt x="1344706" y="1161337"/>
                  </a:cubicBezTo>
                  <a:cubicBezTo>
                    <a:pt x="1348215" y="1163091"/>
                    <a:pt x="1358685" y="1165443"/>
                    <a:pt x="1361820" y="1166227"/>
                  </a:cubicBezTo>
                  <a:cubicBezTo>
                    <a:pt x="1362635" y="1168672"/>
                    <a:pt x="1362655" y="1171549"/>
                    <a:pt x="1364265" y="1173561"/>
                  </a:cubicBezTo>
                  <a:cubicBezTo>
                    <a:pt x="1367712" y="1177869"/>
                    <a:pt x="1374102" y="1179285"/>
                    <a:pt x="1378934" y="1180896"/>
                  </a:cubicBezTo>
                  <a:cubicBezTo>
                    <a:pt x="1385454" y="1200455"/>
                    <a:pt x="1375674" y="1177637"/>
                    <a:pt x="1388714" y="1190676"/>
                  </a:cubicBezTo>
                  <a:cubicBezTo>
                    <a:pt x="1408331" y="1210292"/>
                    <a:pt x="1389232" y="1202258"/>
                    <a:pt x="1405829" y="1207790"/>
                  </a:cubicBezTo>
                  <a:cubicBezTo>
                    <a:pt x="1407459" y="1210235"/>
                    <a:pt x="1408640" y="1213047"/>
                    <a:pt x="1410718" y="1215125"/>
                  </a:cubicBezTo>
                  <a:cubicBezTo>
                    <a:pt x="1412796" y="1217203"/>
                    <a:pt x="1416217" y="1217720"/>
                    <a:pt x="1418053" y="1220015"/>
                  </a:cubicBezTo>
                  <a:cubicBezTo>
                    <a:pt x="1427537" y="1231870"/>
                    <a:pt x="1411829" y="1224460"/>
                    <a:pt x="1427833" y="1229795"/>
                  </a:cubicBezTo>
                  <a:cubicBezTo>
                    <a:pt x="1433168" y="1245797"/>
                    <a:pt x="1425759" y="1230090"/>
                    <a:pt x="1437612" y="1239574"/>
                  </a:cubicBezTo>
                  <a:cubicBezTo>
                    <a:pt x="1439907" y="1241410"/>
                    <a:pt x="1441188" y="1244281"/>
                    <a:pt x="1442502" y="1246909"/>
                  </a:cubicBezTo>
                  <a:cubicBezTo>
                    <a:pt x="1443655" y="1249214"/>
                    <a:pt x="1443125" y="1252422"/>
                    <a:pt x="1444947" y="1254244"/>
                  </a:cubicBezTo>
                  <a:cubicBezTo>
                    <a:pt x="1446769" y="1256066"/>
                    <a:pt x="1449837" y="1255874"/>
                    <a:pt x="1452282" y="1256689"/>
                  </a:cubicBezTo>
                  <a:cubicBezTo>
                    <a:pt x="1461199" y="1283441"/>
                    <a:pt x="1446978" y="1242920"/>
                    <a:pt x="1459617" y="1271358"/>
                  </a:cubicBezTo>
                  <a:cubicBezTo>
                    <a:pt x="1461711" y="1276068"/>
                    <a:pt x="1460862" y="1282383"/>
                    <a:pt x="1464507" y="1286028"/>
                  </a:cubicBezTo>
                  <a:cubicBezTo>
                    <a:pt x="1466952" y="1288473"/>
                    <a:pt x="1469831" y="1290549"/>
                    <a:pt x="1471841" y="1293363"/>
                  </a:cubicBezTo>
                  <a:cubicBezTo>
                    <a:pt x="1473959" y="1296329"/>
                    <a:pt x="1475295" y="1299792"/>
                    <a:pt x="1476731" y="1303142"/>
                  </a:cubicBezTo>
                  <a:cubicBezTo>
                    <a:pt x="1477746" y="1305511"/>
                    <a:pt x="1477746" y="1308333"/>
                    <a:pt x="1479176" y="1310477"/>
                  </a:cubicBezTo>
                  <a:cubicBezTo>
                    <a:pt x="1481094" y="1313354"/>
                    <a:pt x="1484066" y="1315367"/>
                    <a:pt x="1486511" y="1317812"/>
                  </a:cubicBezTo>
                  <a:cubicBezTo>
                    <a:pt x="1488382" y="1325294"/>
                    <a:pt x="1488218" y="1329297"/>
                    <a:pt x="1493846" y="1334926"/>
                  </a:cubicBezTo>
                  <a:cubicBezTo>
                    <a:pt x="1495924" y="1337004"/>
                    <a:pt x="1498735" y="1338186"/>
                    <a:pt x="1501180" y="1339816"/>
                  </a:cubicBezTo>
                  <a:cubicBezTo>
                    <a:pt x="1510095" y="1366562"/>
                    <a:pt x="1495878" y="1326053"/>
                    <a:pt x="1508515" y="1354486"/>
                  </a:cubicBezTo>
                  <a:cubicBezTo>
                    <a:pt x="1510608" y="1359196"/>
                    <a:pt x="1510546" y="1364866"/>
                    <a:pt x="1513405" y="1369155"/>
                  </a:cubicBezTo>
                  <a:cubicBezTo>
                    <a:pt x="1515035" y="1371600"/>
                    <a:pt x="1516981" y="1373862"/>
                    <a:pt x="1518295" y="1376490"/>
                  </a:cubicBezTo>
                  <a:cubicBezTo>
                    <a:pt x="1528679" y="1397258"/>
                    <a:pt x="1503653" y="1363085"/>
                    <a:pt x="1530519" y="1403384"/>
                  </a:cubicBezTo>
                  <a:cubicBezTo>
                    <a:pt x="1532149" y="1405829"/>
                    <a:pt x="1534095" y="1408091"/>
                    <a:pt x="1535409" y="1410719"/>
                  </a:cubicBezTo>
                  <a:cubicBezTo>
                    <a:pt x="1536562" y="1413024"/>
                    <a:pt x="1536839" y="1415684"/>
                    <a:pt x="1537854" y="1418053"/>
                  </a:cubicBezTo>
                  <a:cubicBezTo>
                    <a:pt x="1539290" y="1421403"/>
                    <a:pt x="1541308" y="1424483"/>
                    <a:pt x="1542744" y="1427833"/>
                  </a:cubicBezTo>
                  <a:cubicBezTo>
                    <a:pt x="1543759" y="1430202"/>
                    <a:pt x="1544036" y="1432863"/>
                    <a:pt x="1545189" y="1435168"/>
                  </a:cubicBezTo>
                  <a:cubicBezTo>
                    <a:pt x="1546503" y="1437796"/>
                    <a:pt x="1548765" y="1439875"/>
                    <a:pt x="1550079" y="1442503"/>
                  </a:cubicBezTo>
                  <a:cubicBezTo>
                    <a:pt x="1551232" y="1444808"/>
                    <a:pt x="1551372" y="1447532"/>
                    <a:pt x="1552524" y="1449837"/>
                  </a:cubicBezTo>
                  <a:cubicBezTo>
                    <a:pt x="1554649" y="1454087"/>
                    <a:pt x="1557986" y="1457694"/>
                    <a:pt x="1559858" y="1462062"/>
                  </a:cubicBezTo>
                  <a:cubicBezTo>
                    <a:pt x="1562903" y="1469168"/>
                    <a:pt x="1564748" y="1476731"/>
                    <a:pt x="1567193" y="1484066"/>
                  </a:cubicBezTo>
                  <a:cubicBezTo>
                    <a:pt x="1574460" y="1505865"/>
                    <a:pt x="1562833" y="1471467"/>
                    <a:pt x="1574528" y="1503626"/>
                  </a:cubicBezTo>
                  <a:cubicBezTo>
                    <a:pt x="1576289" y="1508470"/>
                    <a:pt x="1577325" y="1513585"/>
                    <a:pt x="1579418" y="1518295"/>
                  </a:cubicBezTo>
                  <a:cubicBezTo>
                    <a:pt x="1580717" y="1521218"/>
                    <a:pt x="1590659" y="1534099"/>
                    <a:pt x="1591642" y="1535410"/>
                  </a:cubicBezTo>
                  <a:cubicBezTo>
                    <a:pt x="1597788" y="1553847"/>
                    <a:pt x="1589497" y="1531118"/>
                    <a:pt x="1598977" y="1550079"/>
                  </a:cubicBezTo>
                  <a:cubicBezTo>
                    <a:pt x="1601031" y="1554188"/>
                    <a:pt x="1602692" y="1563277"/>
                    <a:pt x="1603867" y="1567194"/>
                  </a:cubicBezTo>
                  <a:cubicBezTo>
                    <a:pt x="1605348" y="1572131"/>
                    <a:pt x="1607127" y="1576973"/>
                    <a:pt x="1608757" y="1581863"/>
                  </a:cubicBezTo>
                  <a:cubicBezTo>
                    <a:pt x="1615094" y="1645229"/>
                    <a:pt x="1606571" y="1571920"/>
                    <a:pt x="1616092" y="1625872"/>
                  </a:cubicBezTo>
                  <a:cubicBezTo>
                    <a:pt x="1617375" y="1633140"/>
                    <a:pt x="1617415" y="1640582"/>
                    <a:pt x="1618537" y="1647876"/>
                  </a:cubicBezTo>
                  <a:cubicBezTo>
                    <a:pt x="1619725" y="1655598"/>
                    <a:pt x="1623762" y="1665295"/>
                    <a:pt x="1625871" y="1672325"/>
                  </a:cubicBezTo>
                  <a:cubicBezTo>
                    <a:pt x="1626837" y="1675544"/>
                    <a:pt x="1627350" y="1678886"/>
                    <a:pt x="1628316" y="1682105"/>
                  </a:cubicBezTo>
                  <a:cubicBezTo>
                    <a:pt x="1629797" y="1687042"/>
                    <a:pt x="1631850" y="1691801"/>
                    <a:pt x="1633206" y="1696774"/>
                  </a:cubicBezTo>
                  <a:cubicBezTo>
                    <a:pt x="1638894" y="1717630"/>
                    <a:pt x="1631575" y="1700847"/>
                    <a:pt x="1640541" y="1718779"/>
                  </a:cubicBezTo>
                  <a:cubicBezTo>
                    <a:pt x="1641356" y="1723669"/>
                    <a:pt x="1642232" y="1728549"/>
                    <a:pt x="1642986" y="1733448"/>
                  </a:cubicBezTo>
                  <a:cubicBezTo>
                    <a:pt x="1643862" y="1739144"/>
                    <a:pt x="1644135" y="1744948"/>
                    <a:pt x="1645431" y="1750563"/>
                  </a:cubicBezTo>
                  <a:cubicBezTo>
                    <a:pt x="1646590" y="1755585"/>
                    <a:pt x="1648691" y="1760342"/>
                    <a:pt x="1650321" y="1765232"/>
                  </a:cubicBezTo>
                  <a:cubicBezTo>
                    <a:pt x="1651136" y="1770937"/>
                    <a:pt x="1651109" y="1776827"/>
                    <a:pt x="1652765" y="1782347"/>
                  </a:cubicBezTo>
                  <a:cubicBezTo>
                    <a:pt x="1653609" y="1785161"/>
                    <a:pt x="1656726" y="1786894"/>
                    <a:pt x="1657655" y="1789681"/>
                  </a:cubicBezTo>
                  <a:cubicBezTo>
                    <a:pt x="1669831" y="1826209"/>
                    <a:pt x="1651169" y="1786491"/>
                    <a:pt x="1664990" y="1814130"/>
                  </a:cubicBezTo>
                  <a:cubicBezTo>
                    <a:pt x="1665805" y="1817390"/>
                    <a:pt x="1666776" y="1820615"/>
                    <a:pt x="1667435" y="1823910"/>
                  </a:cubicBezTo>
                  <a:cubicBezTo>
                    <a:pt x="1668407" y="1828771"/>
                    <a:pt x="1668455" y="1833832"/>
                    <a:pt x="1669880" y="1838580"/>
                  </a:cubicBezTo>
                  <a:cubicBezTo>
                    <a:pt x="1670927" y="1842071"/>
                    <a:pt x="1673140" y="1845099"/>
                    <a:pt x="1674770" y="1848359"/>
                  </a:cubicBezTo>
                  <a:cubicBezTo>
                    <a:pt x="1680628" y="1871792"/>
                    <a:pt x="1672899" y="1842748"/>
                    <a:pt x="1682104" y="1870364"/>
                  </a:cubicBezTo>
                  <a:cubicBezTo>
                    <a:pt x="1683166" y="1873552"/>
                    <a:pt x="1683225" y="1877055"/>
                    <a:pt x="1684549" y="1880143"/>
                  </a:cubicBezTo>
                  <a:cubicBezTo>
                    <a:pt x="1691720" y="1896874"/>
                    <a:pt x="1687763" y="1878330"/>
                    <a:pt x="1691884" y="1894813"/>
                  </a:cubicBezTo>
                  <a:cubicBezTo>
                    <a:pt x="1693884" y="1902812"/>
                    <a:pt x="1694165" y="1912186"/>
                    <a:pt x="1699219" y="1919262"/>
                  </a:cubicBezTo>
                  <a:cubicBezTo>
                    <a:pt x="1700927" y="1921653"/>
                    <a:pt x="1704109" y="1922522"/>
                    <a:pt x="1706554" y="1924152"/>
                  </a:cubicBezTo>
                  <a:cubicBezTo>
                    <a:pt x="1706988" y="1926320"/>
                    <a:pt x="1710151" y="1943141"/>
                    <a:pt x="1711443" y="1946156"/>
                  </a:cubicBezTo>
                  <a:cubicBezTo>
                    <a:pt x="1712600" y="1948857"/>
                    <a:pt x="1715019" y="1950863"/>
                    <a:pt x="1716333" y="1953491"/>
                  </a:cubicBezTo>
                  <a:cubicBezTo>
                    <a:pt x="1717486" y="1955796"/>
                    <a:pt x="1717763" y="1958457"/>
                    <a:pt x="1718778" y="1960826"/>
                  </a:cubicBezTo>
                  <a:cubicBezTo>
                    <a:pt x="1720214" y="1964176"/>
                    <a:pt x="1722232" y="1967255"/>
                    <a:pt x="1723668" y="1970605"/>
                  </a:cubicBezTo>
                  <a:cubicBezTo>
                    <a:pt x="1724683" y="1972974"/>
                    <a:pt x="1725098" y="1975571"/>
                    <a:pt x="1726113" y="1977940"/>
                  </a:cubicBezTo>
                  <a:cubicBezTo>
                    <a:pt x="1727549" y="1981290"/>
                    <a:pt x="1729649" y="1984336"/>
                    <a:pt x="1731003" y="1987720"/>
                  </a:cubicBezTo>
                  <a:cubicBezTo>
                    <a:pt x="1739732" y="2009541"/>
                    <a:pt x="1731375" y="1995612"/>
                    <a:pt x="1740783" y="2009724"/>
                  </a:cubicBezTo>
                  <a:cubicBezTo>
                    <a:pt x="1747798" y="2037794"/>
                    <a:pt x="1737989" y="2003208"/>
                    <a:pt x="1748117" y="2026838"/>
                  </a:cubicBezTo>
                  <a:cubicBezTo>
                    <a:pt x="1749441" y="2029927"/>
                    <a:pt x="1749238" y="2033529"/>
                    <a:pt x="1750562" y="2036618"/>
                  </a:cubicBezTo>
                  <a:cubicBezTo>
                    <a:pt x="1751720" y="2039319"/>
                    <a:pt x="1754138" y="2041325"/>
                    <a:pt x="1755452" y="2043953"/>
                  </a:cubicBezTo>
                  <a:cubicBezTo>
                    <a:pt x="1756605" y="2046258"/>
                    <a:pt x="1756075" y="2049466"/>
                    <a:pt x="1757897" y="2051288"/>
                  </a:cubicBezTo>
                  <a:cubicBezTo>
                    <a:pt x="1759719" y="2053110"/>
                    <a:pt x="1762787" y="2052918"/>
                    <a:pt x="1765232" y="2053733"/>
                  </a:cubicBezTo>
                  <a:cubicBezTo>
                    <a:pt x="1771753" y="2073292"/>
                    <a:pt x="1761972" y="2050471"/>
                    <a:pt x="1775011" y="2063512"/>
                  </a:cubicBezTo>
                  <a:cubicBezTo>
                    <a:pt x="1776833" y="2065334"/>
                    <a:pt x="1775634" y="2069025"/>
                    <a:pt x="1777456" y="2070847"/>
                  </a:cubicBezTo>
                  <a:cubicBezTo>
                    <a:pt x="1781612" y="2075003"/>
                    <a:pt x="1787236" y="2077367"/>
                    <a:pt x="1792126" y="2080627"/>
                  </a:cubicBezTo>
                  <a:cubicBezTo>
                    <a:pt x="1801605" y="2086946"/>
                    <a:pt x="1796673" y="2084588"/>
                    <a:pt x="1806795" y="2087961"/>
                  </a:cubicBezTo>
                  <a:cubicBezTo>
                    <a:pt x="1809240" y="2089591"/>
                    <a:pt x="1812294" y="2090556"/>
                    <a:pt x="1814130" y="2092851"/>
                  </a:cubicBezTo>
                  <a:cubicBezTo>
                    <a:pt x="1815740" y="2094863"/>
                    <a:pt x="1814478" y="2098688"/>
                    <a:pt x="1816575" y="2100186"/>
                  </a:cubicBezTo>
                  <a:cubicBezTo>
                    <a:pt x="1820769" y="2103182"/>
                    <a:pt x="1831245" y="2105076"/>
                    <a:pt x="1831245" y="2105076"/>
                  </a:cubicBezTo>
                  <a:cubicBezTo>
                    <a:pt x="1833690" y="2106706"/>
                    <a:pt x="1836322" y="2108085"/>
                    <a:pt x="1838579" y="2109966"/>
                  </a:cubicBezTo>
                  <a:cubicBezTo>
                    <a:pt x="1841235" y="2112180"/>
                    <a:pt x="1842912" y="2115586"/>
                    <a:pt x="1845914" y="2117301"/>
                  </a:cubicBezTo>
                  <a:cubicBezTo>
                    <a:pt x="1848832" y="2118968"/>
                    <a:pt x="1852434" y="2118930"/>
                    <a:pt x="1855694" y="2119745"/>
                  </a:cubicBezTo>
                  <a:cubicBezTo>
                    <a:pt x="1858139" y="2122190"/>
                    <a:pt x="1860027" y="2125364"/>
                    <a:pt x="1863029" y="2127080"/>
                  </a:cubicBezTo>
                  <a:cubicBezTo>
                    <a:pt x="1865946" y="2128747"/>
                    <a:pt x="1869720" y="2128201"/>
                    <a:pt x="1872808" y="2129525"/>
                  </a:cubicBezTo>
                  <a:cubicBezTo>
                    <a:pt x="1875509" y="2130683"/>
                    <a:pt x="1877515" y="2133101"/>
                    <a:pt x="1880143" y="2134415"/>
                  </a:cubicBezTo>
                  <a:cubicBezTo>
                    <a:pt x="1882448" y="2135568"/>
                    <a:pt x="1885109" y="2135845"/>
                    <a:pt x="1887478" y="2136860"/>
                  </a:cubicBezTo>
                  <a:cubicBezTo>
                    <a:pt x="1890828" y="2138296"/>
                    <a:pt x="1893907" y="2140314"/>
                    <a:pt x="1897257" y="2141750"/>
                  </a:cubicBezTo>
                  <a:cubicBezTo>
                    <a:pt x="1903646" y="2144488"/>
                    <a:pt x="1907482" y="2144573"/>
                    <a:pt x="1914372" y="2146640"/>
                  </a:cubicBezTo>
                  <a:cubicBezTo>
                    <a:pt x="1973001" y="2164227"/>
                    <a:pt x="1897458" y="2142693"/>
                    <a:pt x="1938821" y="2153974"/>
                  </a:cubicBezTo>
                  <a:cubicBezTo>
                    <a:pt x="1944545" y="2155535"/>
                    <a:pt x="1950052" y="2158097"/>
                    <a:pt x="1955935" y="2158864"/>
                  </a:cubicBezTo>
                  <a:cubicBezTo>
                    <a:pt x="1968890" y="2160554"/>
                    <a:pt x="1982002" y="2160733"/>
                    <a:pt x="1995054" y="2161309"/>
                  </a:cubicBezTo>
                  <a:lnTo>
                    <a:pt x="2122190" y="2166199"/>
                  </a:lnTo>
                  <a:cubicBezTo>
                    <a:pt x="2124791" y="2166488"/>
                    <a:pt x="2156513" y="2169781"/>
                    <a:pt x="2161309" y="2171089"/>
                  </a:cubicBezTo>
                  <a:cubicBezTo>
                    <a:pt x="2164825" y="2172048"/>
                    <a:pt x="2167572" y="2175020"/>
                    <a:pt x="2171088" y="2175979"/>
                  </a:cubicBezTo>
                  <a:cubicBezTo>
                    <a:pt x="2176648" y="2177495"/>
                    <a:pt x="2182498" y="2177609"/>
                    <a:pt x="2188203" y="2178424"/>
                  </a:cubicBezTo>
                  <a:cubicBezTo>
                    <a:pt x="2200965" y="2186930"/>
                    <a:pt x="2190443" y="2181366"/>
                    <a:pt x="2210207" y="2185758"/>
                  </a:cubicBezTo>
                  <a:cubicBezTo>
                    <a:pt x="2224471" y="2188928"/>
                    <a:pt x="2210675" y="2187006"/>
                    <a:pt x="2224877" y="2193093"/>
                  </a:cubicBezTo>
                  <a:cubicBezTo>
                    <a:pt x="2227965" y="2194417"/>
                    <a:pt x="2231396" y="2194723"/>
                    <a:pt x="2234656" y="2195538"/>
                  </a:cubicBezTo>
                  <a:cubicBezTo>
                    <a:pt x="2237101" y="2197168"/>
                    <a:pt x="2240155" y="2198133"/>
                    <a:pt x="2241991" y="2200428"/>
                  </a:cubicBezTo>
                  <a:cubicBezTo>
                    <a:pt x="2243601" y="2202440"/>
                    <a:pt x="2242423" y="2206153"/>
                    <a:pt x="2244436" y="2207763"/>
                  </a:cubicBezTo>
                  <a:cubicBezTo>
                    <a:pt x="2247060" y="2209862"/>
                    <a:pt x="2250985" y="2209284"/>
                    <a:pt x="2254216" y="2210207"/>
                  </a:cubicBezTo>
                  <a:cubicBezTo>
                    <a:pt x="2256694" y="2210915"/>
                    <a:pt x="2259245" y="2211499"/>
                    <a:pt x="2261550" y="2212652"/>
                  </a:cubicBezTo>
                  <a:cubicBezTo>
                    <a:pt x="2277552" y="2220654"/>
                    <a:pt x="2259994" y="2214060"/>
                    <a:pt x="2276220" y="2224877"/>
                  </a:cubicBezTo>
                  <a:cubicBezTo>
                    <a:pt x="2278364" y="2226307"/>
                    <a:pt x="2281110" y="2226507"/>
                    <a:pt x="2283555" y="2227322"/>
                  </a:cubicBezTo>
                  <a:cubicBezTo>
                    <a:pt x="2301406" y="2239224"/>
                    <a:pt x="2278977" y="2224708"/>
                    <a:pt x="2300669" y="2237102"/>
                  </a:cubicBezTo>
                  <a:cubicBezTo>
                    <a:pt x="2313938" y="2244684"/>
                    <a:pt x="2301892" y="2239954"/>
                    <a:pt x="2315339" y="2244436"/>
                  </a:cubicBezTo>
                  <a:cubicBezTo>
                    <a:pt x="2316154" y="2246881"/>
                    <a:pt x="2316174" y="2249758"/>
                    <a:pt x="2317784" y="2251771"/>
                  </a:cubicBezTo>
                  <a:cubicBezTo>
                    <a:pt x="2321231" y="2256080"/>
                    <a:pt x="2327621" y="2257495"/>
                    <a:pt x="2332453" y="2259106"/>
                  </a:cubicBezTo>
                  <a:cubicBezTo>
                    <a:pt x="2346465" y="2280124"/>
                    <a:pt x="2327809" y="2255392"/>
                    <a:pt x="2344678" y="2268886"/>
                  </a:cubicBezTo>
                  <a:cubicBezTo>
                    <a:pt x="2360478" y="2281525"/>
                    <a:pt x="2338466" y="2272519"/>
                    <a:pt x="2356902" y="2278665"/>
                  </a:cubicBezTo>
                  <a:cubicBezTo>
                    <a:pt x="2361249" y="2285185"/>
                    <a:pt x="2362611" y="2288267"/>
                    <a:pt x="2369127" y="2293335"/>
                  </a:cubicBezTo>
                  <a:cubicBezTo>
                    <a:pt x="2373766" y="2296943"/>
                    <a:pt x="2383796" y="2303114"/>
                    <a:pt x="2383796" y="2303114"/>
                  </a:cubicBezTo>
                  <a:cubicBezTo>
                    <a:pt x="2384611" y="2305559"/>
                    <a:pt x="2384631" y="2308437"/>
                    <a:pt x="2386241" y="2310449"/>
                  </a:cubicBezTo>
                  <a:cubicBezTo>
                    <a:pt x="2389688" y="2314758"/>
                    <a:pt x="2396079" y="2316173"/>
                    <a:pt x="2400911" y="2317784"/>
                  </a:cubicBezTo>
                  <a:cubicBezTo>
                    <a:pt x="2406245" y="2333787"/>
                    <a:pt x="2398837" y="2318081"/>
                    <a:pt x="2410691" y="2327564"/>
                  </a:cubicBezTo>
                  <a:cubicBezTo>
                    <a:pt x="2416528" y="2332234"/>
                    <a:pt x="2415073" y="2336329"/>
                    <a:pt x="2418025" y="2342233"/>
                  </a:cubicBezTo>
                  <a:cubicBezTo>
                    <a:pt x="2427504" y="2361192"/>
                    <a:pt x="2419214" y="2338466"/>
                    <a:pt x="2425360" y="2356903"/>
                  </a:cubicBezTo>
                  <a:cubicBezTo>
                    <a:pt x="2426175" y="2362608"/>
                    <a:pt x="2426149" y="2368497"/>
                    <a:pt x="2427805" y="2374017"/>
                  </a:cubicBezTo>
                  <a:cubicBezTo>
                    <a:pt x="2428649" y="2376832"/>
                    <a:pt x="2431381" y="2378724"/>
                    <a:pt x="2432695" y="2381352"/>
                  </a:cubicBezTo>
                  <a:cubicBezTo>
                    <a:pt x="2433848" y="2383657"/>
                    <a:pt x="2434125" y="2386318"/>
                    <a:pt x="2435140" y="2388687"/>
                  </a:cubicBezTo>
                  <a:cubicBezTo>
                    <a:pt x="2436576" y="2392037"/>
                    <a:pt x="2438594" y="2395116"/>
                    <a:pt x="2440030" y="2398466"/>
                  </a:cubicBezTo>
                  <a:cubicBezTo>
                    <a:pt x="2446106" y="2412641"/>
                    <a:pt x="2437966" y="2399036"/>
                    <a:pt x="2447364" y="2413136"/>
                  </a:cubicBezTo>
                  <a:cubicBezTo>
                    <a:pt x="2448994" y="2419656"/>
                    <a:pt x="2449249" y="2426684"/>
                    <a:pt x="2452254" y="2432695"/>
                  </a:cubicBezTo>
                  <a:cubicBezTo>
                    <a:pt x="2468478" y="2465144"/>
                    <a:pt x="2448792" y="2424618"/>
                    <a:pt x="2459589" y="2449810"/>
                  </a:cubicBezTo>
                  <a:cubicBezTo>
                    <a:pt x="2472109" y="2479021"/>
                    <a:pt x="2454477" y="2429578"/>
                    <a:pt x="2471814" y="2481594"/>
                  </a:cubicBezTo>
                  <a:cubicBezTo>
                    <a:pt x="2472629" y="2484039"/>
                    <a:pt x="2473753" y="2486401"/>
                    <a:pt x="2474258" y="2488928"/>
                  </a:cubicBezTo>
                  <a:cubicBezTo>
                    <a:pt x="2479086" y="2513069"/>
                    <a:pt x="2473552" y="2489256"/>
                    <a:pt x="2481593" y="2513378"/>
                  </a:cubicBezTo>
                  <a:cubicBezTo>
                    <a:pt x="2482656" y="2516566"/>
                    <a:pt x="2483072" y="2519939"/>
                    <a:pt x="2484038" y="2523157"/>
                  </a:cubicBezTo>
                  <a:cubicBezTo>
                    <a:pt x="2485519" y="2528094"/>
                    <a:pt x="2487447" y="2532890"/>
                    <a:pt x="2488928" y="2537827"/>
                  </a:cubicBezTo>
                  <a:cubicBezTo>
                    <a:pt x="2489894" y="2541045"/>
                    <a:pt x="2490714" y="2544311"/>
                    <a:pt x="2491373" y="2547606"/>
                  </a:cubicBezTo>
                  <a:cubicBezTo>
                    <a:pt x="2492345" y="2552467"/>
                    <a:pt x="2492514" y="2557493"/>
                    <a:pt x="2493818" y="2562276"/>
                  </a:cubicBezTo>
                  <a:cubicBezTo>
                    <a:pt x="2494973" y="2566510"/>
                    <a:pt x="2497078" y="2570426"/>
                    <a:pt x="2498708" y="2574501"/>
                  </a:cubicBezTo>
                  <a:cubicBezTo>
                    <a:pt x="2504974" y="2612094"/>
                    <a:pt x="2496568" y="2570525"/>
                    <a:pt x="2506042" y="2598950"/>
                  </a:cubicBezTo>
                  <a:cubicBezTo>
                    <a:pt x="2515518" y="2627380"/>
                    <a:pt x="2501089" y="2596378"/>
                    <a:pt x="2513377" y="2620954"/>
                  </a:cubicBezTo>
                  <a:cubicBezTo>
                    <a:pt x="2514192" y="2625844"/>
                    <a:pt x="2515068" y="2630724"/>
                    <a:pt x="2515822" y="2635624"/>
                  </a:cubicBezTo>
                  <a:cubicBezTo>
                    <a:pt x="2516698" y="2641320"/>
                    <a:pt x="2517060" y="2647103"/>
                    <a:pt x="2518267" y="2652738"/>
                  </a:cubicBezTo>
                  <a:cubicBezTo>
                    <a:pt x="2519510" y="2658539"/>
                    <a:pt x="2521527" y="2664147"/>
                    <a:pt x="2523157" y="2669852"/>
                  </a:cubicBezTo>
                  <a:cubicBezTo>
                    <a:pt x="2530084" y="2718338"/>
                    <a:pt x="2520423" y="2658006"/>
                    <a:pt x="2530492" y="2701636"/>
                  </a:cubicBezTo>
                  <a:cubicBezTo>
                    <a:pt x="2531788" y="2707251"/>
                    <a:pt x="2531730" y="2713116"/>
                    <a:pt x="2532937" y="2718751"/>
                  </a:cubicBezTo>
                  <a:cubicBezTo>
                    <a:pt x="2534180" y="2724552"/>
                    <a:pt x="2536265" y="2730141"/>
                    <a:pt x="2537826" y="2735865"/>
                  </a:cubicBezTo>
                  <a:cubicBezTo>
                    <a:pt x="2538710" y="2739107"/>
                    <a:pt x="2539612" y="2742350"/>
                    <a:pt x="2540271" y="2745645"/>
                  </a:cubicBezTo>
                  <a:cubicBezTo>
                    <a:pt x="2541243" y="2750506"/>
                    <a:pt x="2541292" y="2755566"/>
                    <a:pt x="2542716" y="2760314"/>
                  </a:cubicBezTo>
                  <a:cubicBezTo>
                    <a:pt x="2543763" y="2763805"/>
                    <a:pt x="2545976" y="2766834"/>
                    <a:pt x="2547606" y="2770094"/>
                  </a:cubicBezTo>
                  <a:cubicBezTo>
                    <a:pt x="2548421" y="2774984"/>
                    <a:pt x="2548483" y="2780061"/>
                    <a:pt x="2550051" y="2784764"/>
                  </a:cubicBezTo>
                  <a:cubicBezTo>
                    <a:pt x="2550980" y="2787551"/>
                    <a:pt x="2553937" y="2789337"/>
                    <a:pt x="2554941" y="2792098"/>
                  </a:cubicBezTo>
                  <a:cubicBezTo>
                    <a:pt x="2566147" y="2822914"/>
                    <a:pt x="2553653" y="2802391"/>
                    <a:pt x="2564721" y="2818993"/>
                  </a:cubicBezTo>
                  <a:cubicBezTo>
                    <a:pt x="2571736" y="2847061"/>
                    <a:pt x="2561927" y="2812475"/>
                    <a:pt x="2572055" y="2836107"/>
                  </a:cubicBezTo>
                  <a:cubicBezTo>
                    <a:pt x="2581526" y="2858207"/>
                    <a:pt x="2567115" y="2834811"/>
                    <a:pt x="2579390" y="2853221"/>
                  </a:cubicBezTo>
                  <a:cubicBezTo>
                    <a:pt x="2581020" y="2858111"/>
                    <a:pt x="2581421" y="2863602"/>
                    <a:pt x="2584280" y="2867891"/>
                  </a:cubicBezTo>
                  <a:cubicBezTo>
                    <a:pt x="2585910" y="2870336"/>
                    <a:pt x="2587856" y="2872598"/>
                    <a:pt x="2589170" y="2875226"/>
                  </a:cubicBezTo>
                  <a:cubicBezTo>
                    <a:pt x="2590323" y="2877531"/>
                    <a:pt x="2590005" y="2880548"/>
                    <a:pt x="2591615" y="2882560"/>
                  </a:cubicBezTo>
                  <a:cubicBezTo>
                    <a:pt x="2593450" y="2884854"/>
                    <a:pt x="2596504" y="2885820"/>
                    <a:pt x="2598949" y="2887450"/>
                  </a:cubicBezTo>
                  <a:cubicBezTo>
                    <a:pt x="2602441" y="2896181"/>
                    <a:pt x="2604161" y="2901462"/>
                    <a:pt x="2608729" y="2909455"/>
                  </a:cubicBezTo>
                  <a:cubicBezTo>
                    <a:pt x="2610187" y="2912006"/>
                    <a:pt x="2611325" y="2914954"/>
                    <a:pt x="2613619" y="2916789"/>
                  </a:cubicBezTo>
                  <a:cubicBezTo>
                    <a:pt x="2615632" y="2918399"/>
                    <a:pt x="2618509" y="2918419"/>
                    <a:pt x="2620954" y="2919234"/>
                  </a:cubicBezTo>
                  <a:cubicBezTo>
                    <a:pt x="2626559" y="2936050"/>
                    <a:pt x="2618893" y="2915629"/>
                    <a:pt x="2630733" y="2936349"/>
                  </a:cubicBezTo>
                  <a:cubicBezTo>
                    <a:pt x="2632011" y="2938586"/>
                    <a:pt x="2631749" y="2941539"/>
                    <a:pt x="2633178" y="2943683"/>
                  </a:cubicBezTo>
                  <a:cubicBezTo>
                    <a:pt x="2635096" y="2946560"/>
                    <a:pt x="2638390" y="2948289"/>
                    <a:pt x="2640513" y="2951018"/>
                  </a:cubicBezTo>
                  <a:cubicBezTo>
                    <a:pt x="2654245" y="2968673"/>
                    <a:pt x="2643612" y="2963461"/>
                    <a:pt x="2657627" y="2968133"/>
                  </a:cubicBezTo>
                  <a:cubicBezTo>
                    <a:pt x="2659257" y="2970578"/>
                    <a:pt x="2660223" y="2973632"/>
                    <a:pt x="2662517" y="2975467"/>
                  </a:cubicBezTo>
                  <a:cubicBezTo>
                    <a:pt x="2664530" y="2977077"/>
                    <a:pt x="2668354" y="2975815"/>
                    <a:pt x="2669852" y="2977912"/>
                  </a:cubicBezTo>
                  <a:cubicBezTo>
                    <a:pt x="2675330" y="2985582"/>
                    <a:pt x="2672077" y="2993873"/>
                    <a:pt x="2679632" y="2999917"/>
                  </a:cubicBezTo>
                  <a:cubicBezTo>
                    <a:pt x="2681644" y="3001527"/>
                    <a:pt x="2684521" y="3001546"/>
                    <a:pt x="2686966" y="3002361"/>
                  </a:cubicBezTo>
                  <a:cubicBezTo>
                    <a:pt x="2689119" y="3008820"/>
                    <a:pt x="2692886" y="3022264"/>
                    <a:pt x="2699191" y="3024366"/>
                  </a:cubicBezTo>
                  <a:lnTo>
                    <a:pt x="2706526" y="3026811"/>
                  </a:lnTo>
                  <a:cubicBezTo>
                    <a:pt x="2708156" y="3029256"/>
                    <a:pt x="2710102" y="3031517"/>
                    <a:pt x="2711416" y="3034145"/>
                  </a:cubicBezTo>
                  <a:cubicBezTo>
                    <a:pt x="2712569" y="3036450"/>
                    <a:pt x="2712039" y="3039658"/>
                    <a:pt x="2713861" y="3041480"/>
                  </a:cubicBezTo>
                  <a:cubicBezTo>
                    <a:pt x="2715683" y="3043302"/>
                    <a:pt x="2718750" y="3043110"/>
                    <a:pt x="2721195" y="3043925"/>
                  </a:cubicBezTo>
                  <a:cubicBezTo>
                    <a:pt x="2722806" y="3048757"/>
                    <a:pt x="2724221" y="3055148"/>
                    <a:pt x="2728530" y="3058595"/>
                  </a:cubicBezTo>
                  <a:cubicBezTo>
                    <a:pt x="2730542" y="3060205"/>
                    <a:pt x="2733452" y="3060135"/>
                    <a:pt x="2735865" y="3061040"/>
                  </a:cubicBezTo>
                  <a:cubicBezTo>
                    <a:pt x="2739974" y="3062581"/>
                    <a:pt x="2743980" y="3064388"/>
                    <a:pt x="2748089" y="3065929"/>
                  </a:cubicBezTo>
                  <a:cubicBezTo>
                    <a:pt x="2750502" y="3066834"/>
                    <a:pt x="2753119" y="3067221"/>
                    <a:pt x="2755424" y="3068374"/>
                  </a:cubicBezTo>
                  <a:cubicBezTo>
                    <a:pt x="2758052" y="3069688"/>
                    <a:pt x="2760131" y="3071950"/>
                    <a:pt x="2762759" y="3073264"/>
                  </a:cubicBezTo>
                  <a:cubicBezTo>
                    <a:pt x="2765064" y="3074417"/>
                    <a:pt x="2767789" y="3074556"/>
                    <a:pt x="2770094" y="3075709"/>
                  </a:cubicBezTo>
                  <a:cubicBezTo>
                    <a:pt x="2789055" y="3085189"/>
                    <a:pt x="2766326" y="3076898"/>
                    <a:pt x="2784763" y="3083044"/>
                  </a:cubicBezTo>
                  <a:cubicBezTo>
                    <a:pt x="2798648" y="3103872"/>
                    <a:pt x="2784640" y="3087106"/>
                    <a:pt x="2836107" y="3092824"/>
                  </a:cubicBezTo>
                  <a:cubicBezTo>
                    <a:pt x="2842786" y="3093566"/>
                    <a:pt x="2849002" y="3096844"/>
                    <a:pt x="2855666" y="3097713"/>
                  </a:cubicBezTo>
                  <a:cubicBezTo>
                    <a:pt x="2867815" y="3099297"/>
                    <a:pt x="2880115" y="3099343"/>
                    <a:pt x="2892340" y="3100158"/>
                  </a:cubicBezTo>
                  <a:cubicBezTo>
                    <a:pt x="2902182" y="3102970"/>
                    <a:pt x="2911529" y="3106140"/>
                    <a:pt x="2921679" y="3107493"/>
                  </a:cubicBezTo>
                  <a:cubicBezTo>
                    <a:pt x="2929797" y="3108575"/>
                    <a:pt x="2937978" y="3109123"/>
                    <a:pt x="2946128" y="3109938"/>
                  </a:cubicBezTo>
                  <a:cubicBezTo>
                    <a:pt x="2953463" y="3111568"/>
                    <a:pt x="2960747" y="3113443"/>
                    <a:pt x="2968132" y="3114828"/>
                  </a:cubicBezTo>
                  <a:cubicBezTo>
                    <a:pt x="2973796" y="3115890"/>
                    <a:pt x="2979612" y="3116065"/>
                    <a:pt x="2985247" y="3117273"/>
                  </a:cubicBezTo>
                  <a:cubicBezTo>
                    <a:pt x="3030540" y="3126979"/>
                    <a:pt x="2974499" y="3118184"/>
                    <a:pt x="3019476" y="3124607"/>
                  </a:cubicBezTo>
                  <a:cubicBezTo>
                    <a:pt x="3022736" y="3126237"/>
                    <a:pt x="3025704" y="3128677"/>
                    <a:pt x="3029255" y="3129497"/>
                  </a:cubicBezTo>
                  <a:cubicBezTo>
                    <a:pt x="3036446" y="3131157"/>
                    <a:pt x="3043937" y="3131027"/>
                    <a:pt x="3051260" y="3131942"/>
                  </a:cubicBezTo>
                  <a:cubicBezTo>
                    <a:pt x="3056978" y="3132657"/>
                    <a:pt x="3062710" y="3133325"/>
                    <a:pt x="3068374" y="3134387"/>
                  </a:cubicBezTo>
                  <a:cubicBezTo>
                    <a:pt x="3117489" y="3143597"/>
                    <a:pt x="3066461" y="3135860"/>
                    <a:pt x="3107493" y="3141722"/>
                  </a:cubicBezTo>
                  <a:cubicBezTo>
                    <a:pt x="3111568" y="3143352"/>
                    <a:pt x="3115483" y="3145457"/>
                    <a:pt x="3119717" y="3146612"/>
                  </a:cubicBezTo>
                  <a:cubicBezTo>
                    <a:pt x="3127983" y="3148867"/>
                    <a:pt x="3134335" y="3147809"/>
                    <a:pt x="3141722" y="3151502"/>
                  </a:cubicBezTo>
                  <a:cubicBezTo>
                    <a:pt x="3144350" y="3152816"/>
                    <a:pt x="3146428" y="3155077"/>
                    <a:pt x="3149056" y="3156391"/>
                  </a:cubicBezTo>
                  <a:cubicBezTo>
                    <a:pt x="3151361" y="3157544"/>
                    <a:pt x="3154086" y="3157683"/>
                    <a:pt x="3156391" y="3158836"/>
                  </a:cubicBezTo>
                  <a:cubicBezTo>
                    <a:pt x="3173276" y="3167278"/>
                    <a:pt x="3153152" y="3161082"/>
                    <a:pt x="3173506" y="3166171"/>
                  </a:cubicBezTo>
                  <a:cubicBezTo>
                    <a:pt x="3180554" y="3170870"/>
                    <a:pt x="3185230" y="3173296"/>
                    <a:pt x="3190620" y="3180841"/>
                  </a:cubicBezTo>
                  <a:cubicBezTo>
                    <a:pt x="3192118" y="3182938"/>
                    <a:pt x="3191388" y="3186218"/>
                    <a:pt x="3193065" y="3188175"/>
                  </a:cubicBezTo>
                  <a:cubicBezTo>
                    <a:pt x="3196461" y="3192137"/>
                    <a:pt x="3201442" y="3194429"/>
                    <a:pt x="3205289" y="3197955"/>
                  </a:cubicBezTo>
                  <a:cubicBezTo>
                    <a:pt x="3211236" y="3203407"/>
                    <a:pt x="3216699" y="3209365"/>
                    <a:pt x="3222404" y="3215070"/>
                  </a:cubicBezTo>
                  <a:lnTo>
                    <a:pt x="3229739" y="3222404"/>
                  </a:lnTo>
                  <a:cubicBezTo>
                    <a:pt x="3236259" y="3241965"/>
                    <a:pt x="3226479" y="3219144"/>
                    <a:pt x="3239518" y="3232184"/>
                  </a:cubicBezTo>
                  <a:cubicBezTo>
                    <a:pt x="3252556" y="3245223"/>
                    <a:pt x="3229740" y="3235445"/>
                    <a:pt x="3249298" y="3241964"/>
                  </a:cubicBezTo>
                  <a:cubicBezTo>
                    <a:pt x="3252558" y="3246854"/>
                    <a:pt x="3254923" y="3252477"/>
                    <a:pt x="3259078" y="3256633"/>
                  </a:cubicBezTo>
                  <a:lnTo>
                    <a:pt x="3273747" y="3271303"/>
                  </a:lnTo>
                  <a:cubicBezTo>
                    <a:pt x="3274562" y="3273748"/>
                    <a:pt x="3274913" y="3276400"/>
                    <a:pt x="3276192" y="3278637"/>
                  </a:cubicBezTo>
                  <a:cubicBezTo>
                    <a:pt x="3278214" y="3282175"/>
                    <a:pt x="3280801" y="3285388"/>
                    <a:pt x="3283527" y="3288417"/>
                  </a:cubicBezTo>
                  <a:cubicBezTo>
                    <a:pt x="3296089" y="3302376"/>
                    <a:pt x="3294220" y="3300437"/>
                    <a:pt x="3305531" y="3307976"/>
                  </a:cubicBezTo>
                  <a:cubicBezTo>
                    <a:pt x="3310207" y="3322003"/>
                    <a:pt x="3304628" y="3308911"/>
                    <a:pt x="3315311" y="3322646"/>
                  </a:cubicBezTo>
                  <a:cubicBezTo>
                    <a:pt x="3318919" y="3327285"/>
                    <a:pt x="3321831" y="3332425"/>
                    <a:pt x="3325091" y="3337315"/>
                  </a:cubicBezTo>
                  <a:cubicBezTo>
                    <a:pt x="3326721" y="3339760"/>
                    <a:pt x="3329051" y="3341862"/>
                    <a:pt x="3329980" y="3344650"/>
                  </a:cubicBezTo>
                  <a:cubicBezTo>
                    <a:pt x="3330795" y="3347095"/>
                    <a:pt x="3330603" y="3350163"/>
                    <a:pt x="3332425" y="3351985"/>
                  </a:cubicBezTo>
                  <a:cubicBezTo>
                    <a:pt x="3334247" y="3353807"/>
                    <a:pt x="3337315" y="3353615"/>
                    <a:pt x="3339760" y="3354430"/>
                  </a:cubicBezTo>
                  <a:cubicBezTo>
                    <a:pt x="3340575" y="3356875"/>
                    <a:pt x="3341052" y="3359460"/>
                    <a:pt x="3342205" y="3361765"/>
                  </a:cubicBezTo>
                  <a:cubicBezTo>
                    <a:pt x="3343991" y="3365336"/>
                    <a:pt x="3352772" y="3376669"/>
                    <a:pt x="3354430" y="3378879"/>
                  </a:cubicBezTo>
                  <a:cubicBezTo>
                    <a:pt x="3355245" y="3381324"/>
                    <a:pt x="3355723" y="3383909"/>
                    <a:pt x="3356875" y="3386214"/>
                  </a:cubicBezTo>
                  <a:cubicBezTo>
                    <a:pt x="3358189" y="3388842"/>
                    <a:pt x="3360607" y="3390848"/>
                    <a:pt x="3361764" y="3393549"/>
                  </a:cubicBezTo>
                  <a:cubicBezTo>
                    <a:pt x="3362742" y="3395830"/>
                    <a:pt x="3364752" y="3407809"/>
                    <a:pt x="3366654" y="3410663"/>
                  </a:cubicBezTo>
                  <a:cubicBezTo>
                    <a:pt x="3368572" y="3413540"/>
                    <a:pt x="3371739" y="3415373"/>
                    <a:pt x="3373989" y="3417998"/>
                  </a:cubicBezTo>
                  <a:cubicBezTo>
                    <a:pt x="3378535" y="3423302"/>
                    <a:pt x="3382345" y="3429310"/>
                    <a:pt x="3386214" y="3435112"/>
                  </a:cubicBezTo>
                  <a:cubicBezTo>
                    <a:pt x="3386998" y="3438249"/>
                    <a:pt x="3389348" y="3448717"/>
                    <a:pt x="3391103" y="3452227"/>
                  </a:cubicBezTo>
                  <a:cubicBezTo>
                    <a:pt x="3392417" y="3454855"/>
                    <a:pt x="3394363" y="3457116"/>
                    <a:pt x="3395993" y="3459561"/>
                  </a:cubicBezTo>
                  <a:cubicBezTo>
                    <a:pt x="3396808" y="3462821"/>
                    <a:pt x="3396771" y="3466423"/>
                    <a:pt x="3398438" y="3469341"/>
                  </a:cubicBezTo>
                  <a:cubicBezTo>
                    <a:pt x="3400154" y="3472343"/>
                    <a:pt x="3403559" y="3474020"/>
                    <a:pt x="3405773" y="3476676"/>
                  </a:cubicBezTo>
                  <a:cubicBezTo>
                    <a:pt x="3407654" y="3478933"/>
                    <a:pt x="3409033" y="3481566"/>
                    <a:pt x="3410663" y="3484011"/>
                  </a:cubicBezTo>
                  <a:cubicBezTo>
                    <a:pt x="3411904" y="3488975"/>
                    <a:pt x="3413448" y="3496214"/>
                    <a:pt x="3415553" y="3501125"/>
                  </a:cubicBezTo>
                  <a:cubicBezTo>
                    <a:pt x="3416989" y="3504475"/>
                    <a:pt x="3419006" y="3507555"/>
                    <a:pt x="3420442" y="3510905"/>
                  </a:cubicBezTo>
                  <a:cubicBezTo>
                    <a:pt x="3421457" y="3513274"/>
                    <a:pt x="3421982" y="3515827"/>
                    <a:pt x="3422887" y="3518240"/>
                  </a:cubicBezTo>
                  <a:cubicBezTo>
                    <a:pt x="3424428" y="3522349"/>
                    <a:pt x="3426147" y="3526389"/>
                    <a:pt x="3427777" y="3530464"/>
                  </a:cubicBezTo>
                  <a:cubicBezTo>
                    <a:pt x="3433150" y="3562702"/>
                    <a:pt x="3427167" y="3551554"/>
                    <a:pt x="3437557" y="3567138"/>
                  </a:cubicBezTo>
                  <a:cubicBezTo>
                    <a:pt x="3438372" y="3571213"/>
                    <a:pt x="3438543" y="3575472"/>
                    <a:pt x="3440002" y="3579363"/>
                  </a:cubicBezTo>
                  <a:cubicBezTo>
                    <a:pt x="3441034" y="3582114"/>
                    <a:pt x="3443578" y="3584069"/>
                    <a:pt x="3444892" y="3586697"/>
                  </a:cubicBezTo>
                  <a:cubicBezTo>
                    <a:pt x="3455021" y="3606955"/>
                    <a:pt x="3438206" y="3580333"/>
                    <a:pt x="3452226" y="3601367"/>
                  </a:cubicBezTo>
                  <a:cubicBezTo>
                    <a:pt x="3453856" y="3607887"/>
                    <a:pt x="3453388" y="3615334"/>
                    <a:pt x="3457116" y="3620926"/>
                  </a:cubicBezTo>
                  <a:cubicBezTo>
                    <a:pt x="3466515" y="3635024"/>
                    <a:pt x="3458376" y="3621423"/>
                    <a:pt x="3464451" y="3635596"/>
                  </a:cubicBezTo>
                  <a:cubicBezTo>
                    <a:pt x="3465887" y="3638946"/>
                    <a:pt x="3467905" y="3642025"/>
                    <a:pt x="3469341" y="3645375"/>
                  </a:cubicBezTo>
                  <a:cubicBezTo>
                    <a:pt x="3470356" y="3647744"/>
                    <a:pt x="3470633" y="3650405"/>
                    <a:pt x="3471786" y="3652710"/>
                  </a:cubicBezTo>
                  <a:cubicBezTo>
                    <a:pt x="3473100" y="3655338"/>
                    <a:pt x="3475362" y="3657417"/>
                    <a:pt x="3476676" y="3660045"/>
                  </a:cubicBezTo>
                  <a:cubicBezTo>
                    <a:pt x="3481438" y="3669569"/>
                    <a:pt x="3476861" y="3666182"/>
                    <a:pt x="3481565" y="3677159"/>
                  </a:cubicBezTo>
                  <a:cubicBezTo>
                    <a:pt x="3482722" y="3679860"/>
                    <a:pt x="3485141" y="3681866"/>
                    <a:pt x="3486455" y="3684494"/>
                  </a:cubicBezTo>
                  <a:cubicBezTo>
                    <a:pt x="3487608" y="3686799"/>
                    <a:pt x="3487747" y="3689524"/>
                    <a:pt x="3488900" y="3691829"/>
                  </a:cubicBezTo>
                  <a:cubicBezTo>
                    <a:pt x="3490214" y="3694457"/>
                    <a:pt x="3492476" y="3696536"/>
                    <a:pt x="3493790" y="3699164"/>
                  </a:cubicBezTo>
                  <a:cubicBezTo>
                    <a:pt x="3498548" y="3708680"/>
                    <a:pt x="3493979" y="3705310"/>
                    <a:pt x="3498680" y="3716278"/>
                  </a:cubicBezTo>
                  <a:cubicBezTo>
                    <a:pt x="3499838" y="3718979"/>
                    <a:pt x="3502256" y="3720985"/>
                    <a:pt x="3503570" y="3723613"/>
                  </a:cubicBezTo>
                  <a:cubicBezTo>
                    <a:pt x="3504723" y="3725918"/>
                    <a:pt x="3504736" y="3728710"/>
                    <a:pt x="3506015" y="3730948"/>
                  </a:cubicBezTo>
                  <a:cubicBezTo>
                    <a:pt x="3508036" y="3734486"/>
                    <a:pt x="3510981" y="3737411"/>
                    <a:pt x="3513349" y="3740727"/>
                  </a:cubicBezTo>
                  <a:cubicBezTo>
                    <a:pt x="3515057" y="3743118"/>
                    <a:pt x="3516781" y="3745511"/>
                    <a:pt x="3518239" y="3748062"/>
                  </a:cubicBezTo>
                  <a:cubicBezTo>
                    <a:pt x="3530642" y="3769767"/>
                    <a:pt x="3516110" y="3747315"/>
                    <a:pt x="3528019" y="3765176"/>
                  </a:cubicBezTo>
                  <a:cubicBezTo>
                    <a:pt x="3528834" y="3767621"/>
                    <a:pt x="3528854" y="3770499"/>
                    <a:pt x="3530464" y="3772511"/>
                  </a:cubicBezTo>
                  <a:cubicBezTo>
                    <a:pt x="3541060" y="3785757"/>
                    <a:pt x="3535353" y="3768231"/>
                    <a:pt x="3542688" y="3784736"/>
                  </a:cubicBezTo>
                  <a:cubicBezTo>
                    <a:pt x="3548779" y="3798441"/>
                    <a:pt x="3544564" y="3797255"/>
                    <a:pt x="3552468" y="3806740"/>
                  </a:cubicBezTo>
                  <a:cubicBezTo>
                    <a:pt x="3554682" y="3809396"/>
                    <a:pt x="3557358" y="3811630"/>
                    <a:pt x="3559803" y="3814075"/>
                  </a:cubicBezTo>
                  <a:cubicBezTo>
                    <a:pt x="3565410" y="3830896"/>
                    <a:pt x="3557739" y="3810462"/>
                    <a:pt x="3569583" y="3831189"/>
                  </a:cubicBezTo>
                  <a:cubicBezTo>
                    <a:pt x="3576851" y="3843909"/>
                    <a:pt x="3565441" y="3834134"/>
                    <a:pt x="3579362" y="3843414"/>
                  </a:cubicBezTo>
                  <a:cubicBezTo>
                    <a:pt x="3580992" y="3845859"/>
                    <a:pt x="3582938" y="3848121"/>
                    <a:pt x="3584252" y="3850749"/>
                  </a:cubicBezTo>
                  <a:cubicBezTo>
                    <a:pt x="3585405" y="3853054"/>
                    <a:pt x="3585268" y="3855939"/>
                    <a:pt x="3586697" y="3858083"/>
                  </a:cubicBezTo>
                  <a:cubicBezTo>
                    <a:pt x="3588615" y="3860960"/>
                    <a:pt x="3591587" y="3862973"/>
                    <a:pt x="3594032" y="3865418"/>
                  </a:cubicBezTo>
                  <a:cubicBezTo>
                    <a:pt x="3599367" y="3881422"/>
                    <a:pt x="3591958" y="3865714"/>
                    <a:pt x="3603811" y="3875198"/>
                  </a:cubicBezTo>
                  <a:cubicBezTo>
                    <a:pt x="3606106" y="3877034"/>
                    <a:pt x="3607508" y="3879848"/>
                    <a:pt x="3608701" y="3882533"/>
                  </a:cubicBezTo>
                  <a:cubicBezTo>
                    <a:pt x="3610794" y="3887243"/>
                    <a:pt x="3608701" y="3895572"/>
                    <a:pt x="3613591" y="3897202"/>
                  </a:cubicBezTo>
                  <a:lnTo>
                    <a:pt x="3620926" y="3899647"/>
                  </a:lnTo>
                  <a:cubicBezTo>
                    <a:pt x="3622556" y="3902092"/>
                    <a:pt x="3624502" y="3904354"/>
                    <a:pt x="3625816" y="3906982"/>
                  </a:cubicBezTo>
                  <a:cubicBezTo>
                    <a:pt x="3626969" y="3909287"/>
                    <a:pt x="3626439" y="3912495"/>
                    <a:pt x="3628261" y="3914317"/>
                  </a:cubicBezTo>
                  <a:cubicBezTo>
                    <a:pt x="3630083" y="3916139"/>
                    <a:pt x="3633150" y="3915946"/>
                    <a:pt x="3635595" y="3916761"/>
                  </a:cubicBezTo>
                  <a:cubicBezTo>
                    <a:pt x="3636410" y="3919206"/>
                    <a:pt x="3636218" y="3922274"/>
                    <a:pt x="3638040" y="3924096"/>
                  </a:cubicBezTo>
                  <a:cubicBezTo>
                    <a:pt x="3642196" y="3928252"/>
                    <a:pt x="3652710" y="3933876"/>
                    <a:pt x="3652710" y="3933876"/>
                  </a:cubicBezTo>
                  <a:cubicBezTo>
                    <a:pt x="3657469" y="3948154"/>
                    <a:pt x="3651431" y="3935043"/>
                    <a:pt x="3662489" y="3946101"/>
                  </a:cubicBezTo>
                  <a:cubicBezTo>
                    <a:pt x="3673547" y="3957159"/>
                    <a:pt x="3660436" y="3951121"/>
                    <a:pt x="3674714" y="3955880"/>
                  </a:cubicBezTo>
                  <a:cubicBezTo>
                    <a:pt x="3681234" y="3975440"/>
                    <a:pt x="3671454" y="3952620"/>
                    <a:pt x="3684494" y="3965660"/>
                  </a:cubicBezTo>
                  <a:cubicBezTo>
                    <a:pt x="3686316" y="3967482"/>
                    <a:pt x="3684959" y="3971345"/>
                    <a:pt x="3686939" y="3972995"/>
                  </a:cubicBezTo>
                  <a:cubicBezTo>
                    <a:pt x="3690310" y="3975804"/>
                    <a:pt x="3695153" y="3976102"/>
                    <a:pt x="3699163" y="3977884"/>
                  </a:cubicBezTo>
                  <a:cubicBezTo>
                    <a:pt x="3702494" y="3979364"/>
                    <a:pt x="3705683" y="3981144"/>
                    <a:pt x="3708943" y="3982774"/>
                  </a:cubicBezTo>
                  <a:cubicBezTo>
                    <a:pt x="3709758" y="3985219"/>
                    <a:pt x="3709778" y="3988097"/>
                    <a:pt x="3711388" y="3990109"/>
                  </a:cubicBezTo>
                  <a:cubicBezTo>
                    <a:pt x="3714835" y="3994417"/>
                    <a:pt x="3721225" y="3995833"/>
                    <a:pt x="3726057" y="3997444"/>
                  </a:cubicBezTo>
                  <a:cubicBezTo>
                    <a:pt x="3726872" y="3999889"/>
                    <a:pt x="3726680" y="4002957"/>
                    <a:pt x="3728502" y="4004779"/>
                  </a:cubicBezTo>
                  <a:cubicBezTo>
                    <a:pt x="3730324" y="4006601"/>
                    <a:pt x="3733532" y="4006072"/>
                    <a:pt x="3735837" y="4007224"/>
                  </a:cubicBezTo>
                  <a:cubicBezTo>
                    <a:pt x="3754796" y="4016702"/>
                    <a:pt x="3732070" y="4008412"/>
                    <a:pt x="3750507" y="4014558"/>
                  </a:cubicBezTo>
                  <a:cubicBezTo>
                    <a:pt x="3756288" y="4020340"/>
                    <a:pt x="3760301" y="4025045"/>
                    <a:pt x="3767621" y="4029228"/>
                  </a:cubicBezTo>
                  <a:cubicBezTo>
                    <a:pt x="3783587" y="4038352"/>
                    <a:pt x="3765334" y="4022706"/>
                    <a:pt x="3784735" y="4036563"/>
                  </a:cubicBezTo>
                  <a:cubicBezTo>
                    <a:pt x="3787549" y="4038573"/>
                    <a:pt x="3789048" y="4042218"/>
                    <a:pt x="3792070" y="4043897"/>
                  </a:cubicBezTo>
                  <a:cubicBezTo>
                    <a:pt x="3796576" y="4046400"/>
                    <a:pt x="3802130" y="4046482"/>
                    <a:pt x="3806740" y="4048787"/>
                  </a:cubicBezTo>
                  <a:cubicBezTo>
                    <a:pt x="3810000" y="4050417"/>
                    <a:pt x="3813169" y="4052241"/>
                    <a:pt x="3816519" y="4053677"/>
                  </a:cubicBezTo>
                  <a:cubicBezTo>
                    <a:pt x="3818888" y="4054692"/>
                    <a:pt x="3821549" y="4054969"/>
                    <a:pt x="3823854" y="4056122"/>
                  </a:cubicBezTo>
                  <a:cubicBezTo>
                    <a:pt x="3840739" y="4064564"/>
                    <a:pt x="3820615" y="4058368"/>
                    <a:pt x="3840969" y="4063457"/>
                  </a:cubicBezTo>
                  <a:cubicBezTo>
                    <a:pt x="3843414" y="4065087"/>
                    <a:pt x="3845675" y="4067033"/>
                    <a:pt x="3848303" y="4068347"/>
                  </a:cubicBezTo>
                  <a:cubicBezTo>
                    <a:pt x="3850608" y="4069499"/>
                    <a:pt x="3853626" y="4069181"/>
                    <a:pt x="3855638" y="4070791"/>
                  </a:cubicBezTo>
                  <a:cubicBezTo>
                    <a:pt x="3871230" y="4083263"/>
                    <a:pt x="3845772" y="4075175"/>
                    <a:pt x="3872753" y="4080571"/>
                  </a:cubicBezTo>
                  <a:cubicBezTo>
                    <a:pt x="3907330" y="4097861"/>
                    <a:pt x="3844352" y="4067253"/>
                    <a:pt x="3902092" y="4090351"/>
                  </a:cubicBezTo>
                  <a:cubicBezTo>
                    <a:pt x="3906167" y="4091981"/>
                    <a:pt x="3910058" y="4094177"/>
                    <a:pt x="3914316" y="4095241"/>
                  </a:cubicBezTo>
                  <a:cubicBezTo>
                    <a:pt x="3919907" y="4096639"/>
                    <a:pt x="3925780" y="4096556"/>
                    <a:pt x="3931431" y="4097686"/>
                  </a:cubicBezTo>
                  <a:cubicBezTo>
                    <a:pt x="3938021" y="4099004"/>
                    <a:pt x="3944372" y="4101407"/>
                    <a:pt x="3950990" y="4102575"/>
                  </a:cubicBezTo>
                  <a:cubicBezTo>
                    <a:pt x="3958258" y="4103857"/>
                    <a:pt x="3965705" y="4103869"/>
                    <a:pt x="3972994" y="4105020"/>
                  </a:cubicBezTo>
                  <a:cubicBezTo>
                    <a:pt x="3981203" y="4106316"/>
                    <a:pt x="3989196" y="4108879"/>
                    <a:pt x="3997443" y="4109910"/>
                  </a:cubicBezTo>
                  <a:cubicBezTo>
                    <a:pt x="4025955" y="4113474"/>
                    <a:pt x="4110024" y="4114532"/>
                    <a:pt x="4119689" y="4114800"/>
                  </a:cubicBezTo>
                  <a:cubicBezTo>
                    <a:pt x="4145675" y="4121296"/>
                    <a:pt x="4147750" y="4122302"/>
                    <a:pt x="4180812" y="4127025"/>
                  </a:cubicBezTo>
                  <a:cubicBezTo>
                    <a:pt x="4186517" y="4127840"/>
                    <a:pt x="4192263" y="4128408"/>
                    <a:pt x="4197927" y="4129470"/>
                  </a:cubicBezTo>
                  <a:cubicBezTo>
                    <a:pt x="4228802" y="4135258"/>
                    <a:pt x="4212348" y="4134940"/>
                    <a:pt x="4246825" y="4136804"/>
                  </a:cubicBezTo>
                  <a:lnTo>
                    <a:pt x="4400855" y="4144139"/>
                  </a:lnTo>
                  <a:cubicBezTo>
                    <a:pt x="4405745" y="4144954"/>
                    <a:pt x="4410609" y="4145943"/>
                    <a:pt x="4415525" y="4146584"/>
                  </a:cubicBezTo>
                  <a:cubicBezTo>
                    <a:pt x="4446439" y="4150616"/>
                    <a:pt x="4477425" y="4153263"/>
                    <a:pt x="4508432" y="4156364"/>
                  </a:cubicBezTo>
                  <a:cubicBezTo>
                    <a:pt x="4538785" y="4166480"/>
                    <a:pt x="4512980" y="4159309"/>
                    <a:pt x="4567110" y="4163698"/>
                  </a:cubicBezTo>
                  <a:cubicBezTo>
                    <a:pt x="4582629" y="4164956"/>
                    <a:pt x="4598079" y="4166958"/>
                    <a:pt x="4613563" y="4168588"/>
                  </a:cubicBezTo>
                  <a:cubicBezTo>
                    <a:pt x="4618120" y="4168493"/>
                    <a:pt x="4764442" y="4166134"/>
                    <a:pt x="4794487" y="4163698"/>
                  </a:cubicBezTo>
                  <a:cubicBezTo>
                    <a:pt x="4803569" y="4162962"/>
                    <a:pt x="4812318" y="4159746"/>
                    <a:pt x="4821381" y="4158809"/>
                  </a:cubicBezTo>
                  <a:cubicBezTo>
                    <a:pt x="4835995" y="4157297"/>
                    <a:pt x="4850725" y="4157253"/>
                    <a:pt x="4865390" y="4156364"/>
                  </a:cubicBezTo>
                  <a:lnTo>
                    <a:pt x="4902064" y="4153919"/>
                  </a:lnTo>
                  <a:cubicBezTo>
                    <a:pt x="5050943" y="4155324"/>
                    <a:pt x="5205023" y="4158686"/>
                    <a:pt x="5354374" y="4153919"/>
                  </a:cubicBezTo>
                  <a:cubicBezTo>
                    <a:pt x="5366701" y="4153526"/>
                    <a:pt x="5378810" y="4150559"/>
                    <a:pt x="5391048" y="4149029"/>
                  </a:cubicBezTo>
                  <a:cubicBezTo>
                    <a:pt x="5398371" y="4148114"/>
                    <a:pt x="5405763" y="4147735"/>
                    <a:pt x="5413052" y="4146584"/>
                  </a:cubicBezTo>
                  <a:cubicBezTo>
                    <a:pt x="5421261" y="4145288"/>
                    <a:pt x="5429241" y="4142612"/>
                    <a:pt x="5437501" y="4141694"/>
                  </a:cubicBezTo>
                  <a:cubicBezTo>
                    <a:pt x="5451295" y="4140161"/>
                    <a:pt x="5465210" y="4140064"/>
                    <a:pt x="5479065" y="4139249"/>
                  </a:cubicBezTo>
                  <a:cubicBezTo>
                    <a:pt x="5505826" y="4133896"/>
                    <a:pt x="5504866" y="4133620"/>
                    <a:pt x="5547523" y="4131914"/>
                  </a:cubicBezTo>
                  <a:cubicBezTo>
                    <a:pt x="5569509" y="4131035"/>
                    <a:pt x="5591531" y="4131914"/>
                    <a:pt x="5613535" y="4131914"/>
                  </a:cubicBez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DD68288-D74B-47DA-BD5D-129DC263D4D9}"/>
                </a:ext>
              </a:extLst>
            </p:cNvPr>
            <p:cNvSpPr/>
            <p:nvPr/>
          </p:nvSpPr>
          <p:spPr>
            <a:xfrm>
              <a:off x="4185852" y="5041188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F92EEF2-F7B5-43E9-A178-2565F0E9F8F2}"/>
                </a:ext>
              </a:extLst>
            </p:cNvPr>
            <p:cNvSpPr/>
            <p:nvPr/>
          </p:nvSpPr>
          <p:spPr>
            <a:xfrm>
              <a:off x="5330889" y="6039526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4D295FC-F32F-46AE-B07E-BCB356A7D860}"/>
                </a:ext>
              </a:extLst>
            </p:cNvPr>
            <p:cNvSpPr txBox="1"/>
            <p:nvPr/>
          </p:nvSpPr>
          <p:spPr>
            <a:xfrm>
              <a:off x="3136525" y="5361940"/>
              <a:ext cx="1573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…</a:t>
              </a:r>
              <a:endParaRPr lang="zh-CN" altLang="en-US" b="1" dirty="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7F69E38-6DF1-4157-BA20-D0C78CABD88F}"/>
              </a:ext>
            </a:extLst>
          </p:cNvPr>
          <p:cNvSpPr txBox="1"/>
          <p:nvPr/>
        </p:nvSpPr>
        <p:spPr>
          <a:xfrm>
            <a:off x="6989869" y="1838464"/>
            <a:ext cx="48820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Theoretical basis: optimum function of small net is a critical function of large network</a:t>
            </a:r>
            <a:endParaRPr lang="zh-CN" altLang="en-US" sz="2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FE7B86-F1B1-424D-8DD9-1694D38D3801}"/>
              </a:ext>
            </a:extLst>
          </p:cNvPr>
          <p:cNvSpPr txBox="1"/>
          <p:nvPr/>
        </p:nvSpPr>
        <p:spPr>
          <a:xfrm>
            <a:off x="1170631" y="918757"/>
            <a:ext cx="9850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training goes from small-net optimum to large-net</a:t>
            </a:r>
            <a:r>
              <a:rPr lang="zh-CN" altLang="en-US" sz="2800" dirty="0">
                <a:solidFill>
                  <a:schemeClr val="tx2"/>
                </a:solidFill>
              </a:rPr>
              <a:t> </a:t>
            </a:r>
            <a:r>
              <a:rPr lang="en-US" altLang="zh-CN" sz="2800" dirty="0">
                <a:solidFill>
                  <a:schemeClr val="tx2"/>
                </a:solidFill>
              </a:rPr>
              <a:t>optimum 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530A27-9BB5-4833-B982-5ADD77C4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9" y="111513"/>
            <a:ext cx="10474712" cy="58689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554961-2762-4D48-A9FD-8942D51627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[16] 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57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 principle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618E68-C3AB-4C5B-99CE-CD05473B0B07}"/>
              </a:ext>
            </a:extLst>
          </p:cNvPr>
          <p:cNvSpPr txBox="1"/>
          <p:nvPr/>
        </p:nvSpPr>
        <p:spPr>
          <a:xfrm>
            <a:off x="762484" y="1138079"/>
            <a:ext cx="11429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the loss landscape of any network “contains” all critical points of all narrower networks.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2134EF-A1C9-4D58-B990-68B9B2EB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14" y="1538932"/>
            <a:ext cx="7858540" cy="3252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57C382B-2ED7-47B8-A0E9-E82FAB2CC038}"/>
                  </a:ext>
                </a:extLst>
              </p:cNvPr>
              <p:cNvSpPr txBox="1"/>
              <p:nvPr/>
            </p:nvSpPr>
            <p:spPr>
              <a:xfrm>
                <a:off x="2166730" y="4820016"/>
                <a:ext cx="7858539" cy="1236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Theorem: under one-step embedding, we have: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𝑛𝑎𝑟𝑟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𝑤𝑖𝑑𝑒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II: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𝑛𝑎𝑟𝑟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a critical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𝑤𝑖𝑑𝑒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a also critical point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57C382B-2ED7-47B8-A0E9-E82FAB2C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730" y="4820016"/>
                <a:ext cx="7858539" cy="1236364"/>
              </a:xfrm>
              <a:prstGeom prst="rect">
                <a:avLst/>
              </a:prstGeom>
              <a:blipFill>
                <a:blip r:embed="rId3"/>
                <a:stretch>
                  <a:fillRect l="-1163" t="-3941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4CCB03D-CBDD-4880-8C5E-CE088ED23A17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[16] 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5CA1BF-467F-46B4-B397-745942F830E7}"/>
              </a:ext>
            </a:extLst>
          </p:cNvPr>
          <p:cNvSpPr txBox="1"/>
          <p:nvPr/>
        </p:nvSpPr>
        <p:spPr>
          <a:xfrm>
            <a:off x="9766854" y="4791915"/>
            <a:ext cx="2172385" cy="40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Condensation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375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4DF505-FC7D-43DF-A360-57D032C12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587871"/>
            <a:ext cx="11559549" cy="7422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9FCE7B-14A7-4A8B-ACA3-CE4633A5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2" y="2567984"/>
            <a:ext cx="11429516" cy="1052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30A636-A0A5-4F61-9FCD-BA95305C9239}"/>
              </a:ext>
            </a:extLst>
          </p:cNvPr>
          <p:cNvSpPr txBox="1"/>
          <p:nvPr/>
        </p:nvSpPr>
        <p:spPr>
          <a:xfrm>
            <a:off x="-1" y="6406634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Journal of Machine Learning, 2022,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9BCD80-7F5C-5B98-3783-158769EC0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43" y="4602467"/>
            <a:ext cx="11429515" cy="11687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66FF4F-2A77-3DB1-7037-223B095BB58F}"/>
              </a:ext>
            </a:extLst>
          </p:cNvPr>
          <p:cNvSpPr txBox="1"/>
          <p:nvPr/>
        </p:nvSpPr>
        <p:spPr>
          <a:xfrm>
            <a:off x="381241" y="913315"/>
            <a:ext cx="727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Larger network, larger degeneracy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D906BB-8F80-5761-FDA7-475D7C6FA03E}"/>
              </a:ext>
            </a:extLst>
          </p:cNvPr>
          <p:cNvSpPr txBox="1"/>
          <p:nvPr/>
        </p:nvSpPr>
        <p:spPr>
          <a:xfrm>
            <a:off x="451580" y="3858340"/>
            <a:ext cx="8521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Larger network, almost more descent directions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912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Degeneracy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EFA9C9-9B11-4FAC-96CE-3D0D1ACB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2" y="1466564"/>
            <a:ext cx="11974939" cy="47913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585D442-C581-4538-A1F7-E839EEF768E5}"/>
              </a:ext>
            </a:extLst>
          </p:cNvPr>
          <p:cNvSpPr txBox="1"/>
          <p:nvPr/>
        </p:nvSpPr>
        <p:spPr>
          <a:xfrm>
            <a:off x="90859" y="815989"/>
            <a:ext cx="1197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Comments: maybe why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wider is easier for training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not local minima, more descent directions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30A636-A0A5-4F61-9FCD-BA95305C9239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66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2C2AA-3AA8-A20B-F00D-B66ECB82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677"/>
            <a:ext cx="12192000" cy="4622126"/>
          </a:xfrm>
          <a:prstGeom prst="rect">
            <a:avLst/>
          </a:prstGeom>
        </p:spPr>
      </p:pic>
      <p:sp>
        <p:nvSpPr>
          <p:cNvPr id="4" name="箭头: 上弧形 3">
            <a:extLst>
              <a:ext uri="{FF2B5EF4-FFF2-40B4-BE49-F238E27FC236}">
                <a16:creationId xmlns:a16="http://schemas.microsoft.com/office/drawing/2014/main" id="{6B03A400-F789-F9CA-17ED-D2264F8D5983}"/>
              </a:ext>
            </a:extLst>
          </p:cNvPr>
          <p:cNvSpPr/>
          <p:nvPr/>
        </p:nvSpPr>
        <p:spPr>
          <a:xfrm>
            <a:off x="6727372" y="1763448"/>
            <a:ext cx="3415392" cy="8980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6547F-970B-A57E-BFCF-6456397CA4C8}"/>
              </a:ext>
            </a:extLst>
          </p:cNvPr>
          <p:cNvSpPr txBox="1"/>
          <p:nvPr/>
        </p:nvSpPr>
        <p:spPr>
          <a:xfrm>
            <a:off x="7757434" y="1843151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Condense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箭头: 右弧形 5">
            <a:extLst>
              <a:ext uri="{FF2B5EF4-FFF2-40B4-BE49-F238E27FC236}">
                <a16:creationId xmlns:a16="http://schemas.microsoft.com/office/drawing/2014/main" id="{30890E2A-F21C-B516-3DC7-EEEB3D96980A}"/>
              </a:ext>
            </a:extLst>
          </p:cNvPr>
          <p:cNvSpPr/>
          <p:nvPr/>
        </p:nvSpPr>
        <p:spPr>
          <a:xfrm rot="5400000">
            <a:off x="8038029" y="3672159"/>
            <a:ext cx="794077" cy="30222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2F5E56-F793-AC7A-1051-EA2599CBF249}"/>
              </a:ext>
            </a:extLst>
          </p:cNvPr>
          <p:cNvSpPr txBox="1"/>
          <p:nvPr/>
        </p:nvSpPr>
        <p:spPr>
          <a:xfrm>
            <a:off x="8000457" y="4938476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Embedding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67554-0C61-FF8F-1A4C-160CCF8C7640}"/>
              </a:ext>
            </a:extLst>
          </p:cNvPr>
          <p:cNvSpPr/>
          <p:nvPr/>
        </p:nvSpPr>
        <p:spPr>
          <a:xfrm>
            <a:off x="9034214" y="5627023"/>
            <a:ext cx="2778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Luo#, Xu#, Ma, Zhang*, JMLR, 2021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EE92A3-B59B-F3BC-9597-B7D754B79DF0}"/>
              </a:ext>
            </a:extLst>
          </p:cNvPr>
          <p:cNvSpPr txBox="1"/>
          <p:nvPr/>
        </p:nvSpPr>
        <p:spPr>
          <a:xfrm>
            <a:off x="131800" y="978263"/>
            <a:ext cx="389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Initial: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 different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2BBA-908C-CF94-C49B-AAA7BFFCEC01}"/>
              </a:ext>
            </a:extLst>
          </p:cNvPr>
          <p:cNvSpPr txBox="1"/>
          <p:nvPr/>
        </p:nvSpPr>
        <p:spPr>
          <a:xfrm>
            <a:off x="4526551" y="978263"/>
            <a:ext cx="41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After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training: Clustered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FCEE4-28B1-5C51-4B63-1BF834EDD303}"/>
              </a:ext>
            </a:extLst>
          </p:cNvPr>
          <p:cNvSpPr txBox="1"/>
          <p:nvPr/>
        </p:nvSpPr>
        <p:spPr>
          <a:xfrm>
            <a:off x="8983579" y="977777"/>
            <a:ext cx="29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Effective small net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39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0EC4F-A92A-472F-AFCD-D151F929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intuitive conjecture: guided by smaller NNs’ critical points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5E80F6D-0419-4CFB-A09E-6580BC3E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42" y="3723609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A248D4-5E00-4293-9E06-E49DF4B1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0457" y="3497324"/>
            <a:ext cx="589612" cy="13065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D26F9A-714A-4F7E-81FD-46DFD8A919AD}"/>
              </a:ext>
            </a:extLst>
          </p:cNvPr>
          <p:cNvSpPr txBox="1"/>
          <p:nvPr/>
        </p:nvSpPr>
        <p:spPr>
          <a:xfrm>
            <a:off x="209715" y="4890052"/>
            <a:ext cx="1740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 parameters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054A6C3D-0C25-4F3C-94AA-A6E1A033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62" y="743956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3FC6370-0F78-49C0-978C-50B2C307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734" y="3085448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96406F7-7177-419C-8822-2679D022D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515" y="343214"/>
            <a:ext cx="102702" cy="1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D18DC395-1B1B-4580-A7DC-F3D9926A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846" y="949567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4F733B5-8E74-4311-AF72-8DC7C42E7111}"/>
              </a:ext>
            </a:extLst>
          </p:cNvPr>
          <p:cNvSpPr/>
          <p:nvPr/>
        </p:nvSpPr>
        <p:spPr>
          <a:xfrm>
            <a:off x="1214783" y="1757475"/>
            <a:ext cx="8931965" cy="2420730"/>
          </a:xfrm>
          <a:custGeom>
            <a:avLst/>
            <a:gdLst>
              <a:gd name="connsiteX0" fmla="*/ 0 w 8931965"/>
              <a:gd name="connsiteY0" fmla="*/ 2420730 h 2420730"/>
              <a:gd name="connsiteX1" fmla="*/ 132521 w 8931965"/>
              <a:gd name="connsiteY1" fmla="*/ 2398643 h 2420730"/>
              <a:gd name="connsiteX2" fmla="*/ 441739 w 8931965"/>
              <a:gd name="connsiteY2" fmla="*/ 2345635 h 2420730"/>
              <a:gd name="connsiteX3" fmla="*/ 534504 w 8931965"/>
              <a:gd name="connsiteY3" fmla="*/ 2341217 h 2420730"/>
              <a:gd name="connsiteX4" fmla="*/ 614017 w 8931965"/>
              <a:gd name="connsiteY4" fmla="*/ 2314713 h 2420730"/>
              <a:gd name="connsiteX5" fmla="*/ 733287 w 8931965"/>
              <a:gd name="connsiteY5" fmla="*/ 2235200 h 2420730"/>
              <a:gd name="connsiteX6" fmla="*/ 803965 w 8931965"/>
              <a:gd name="connsiteY6" fmla="*/ 2191026 h 2420730"/>
              <a:gd name="connsiteX7" fmla="*/ 1170608 w 8931965"/>
              <a:gd name="connsiteY7" fmla="*/ 2027583 h 2420730"/>
              <a:gd name="connsiteX8" fmla="*/ 1254539 w 8931965"/>
              <a:gd name="connsiteY8" fmla="*/ 2005496 h 2420730"/>
              <a:gd name="connsiteX9" fmla="*/ 1378226 w 8931965"/>
              <a:gd name="connsiteY9" fmla="*/ 1965739 h 2420730"/>
              <a:gd name="connsiteX10" fmla="*/ 1585843 w 8931965"/>
              <a:gd name="connsiteY10" fmla="*/ 1930400 h 2420730"/>
              <a:gd name="connsiteX11" fmla="*/ 1683026 w 8931965"/>
              <a:gd name="connsiteY11" fmla="*/ 1921565 h 2420730"/>
              <a:gd name="connsiteX12" fmla="*/ 1859721 w 8931965"/>
              <a:gd name="connsiteY12" fmla="*/ 1886226 h 2420730"/>
              <a:gd name="connsiteX13" fmla="*/ 1930400 w 8931965"/>
              <a:gd name="connsiteY13" fmla="*/ 1872974 h 2420730"/>
              <a:gd name="connsiteX14" fmla="*/ 1965739 w 8931965"/>
              <a:gd name="connsiteY14" fmla="*/ 1864139 h 2420730"/>
              <a:gd name="connsiteX15" fmla="*/ 2027582 w 8931965"/>
              <a:gd name="connsiteY15" fmla="*/ 1837635 h 2420730"/>
              <a:gd name="connsiteX16" fmla="*/ 2071756 w 8931965"/>
              <a:gd name="connsiteY16" fmla="*/ 1824383 h 2420730"/>
              <a:gd name="connsiteX17" fmla="*/ 2098260 w 8931965"/>
              <a:gd name="connsiteY17" fmla="*/ 1819965 h 2420730"/>
              <a:gd name="connsiteX18" fmla="*/ 2221947 w 8931965"/>
              <a:gd name="connsiteY18" fmla="*/ 1789043 h 2420730"/>
              <a:gd name="connsiteX19" fmla="*/ 2252869 w 8931965"/>
              <a:gd name="connsiteY19" fmla="*/ 1780209 h 2420730"/>
              <a:gd name="connsiteX20" fmla="*/ 2301460 w 8931965"/>
              <a:gd name="connsiteY20" fmla="*/ 1775791 h 2420730"/>
              <a:gd name="connsiteX21" fmla="*/ 2327965 w 8931965"/>
              <a:gd name="connsiteY21" fmla="*/ 1771374 h 2420730"/>
              <a:gd name="connsiteX22" fmla="*/ 2729947 w 8931965"/>
              <a:gd name="connsiteY22" fmla="*/ 1762539 h 2420730"/>
              <a:gd name="connsiteX23" fmla="*/ 2778539 w 8931965"/>
              <a:gd name="connsiteY23" fmla="*/ 1753704 h 2420730"/>
              <a:gd name="connsiteX24" fmla="*/ 2822713 w 8931965"/>
              <a:gd name="connsiteY24" fmla="*/ 1749287 h 2420730"/>
              <a:gd name="connsiteX25" fmla="*/ 2897808 w 8931965"/>
              <a:gd name="connsiteY25" fmla="*/ 1718365 h 2420730"/>
              <a:gd name="connsiteX26" fmla="*/ 2990574 w 8931965"/>
              <a:gd name="connsiteY26" fmla="*/ 1683026 h 2420730"/>
              <a:gd name="connsiteX27" fmla="*/ 3123095 w 8931965"/>
              <a:gd name="connsiteY27" fmla="*/ 1607930 h 2420730"/>
              <a:gd name="connsiteX28" fmla="*/ 3207026 w 8931965"/>
              <a:gd name="connsiteY28" fmla="*/ 1559339 h 2420730"/>
              <a:gd name="connsiteX29" fmla="*/ 3436730 w 8931965"/>
              <a:gd name="connsiteY29" fmla="*/ 1356139 h 2420730"/>
              <a:gd name="connsiteX30" fmla="*/ 3688521 w 8931965"/>
              <a:gd name="connsiteY30" fmla="*/ 1144104 h 2420730"/>
              <a:gd name="connsiteX31" fmla="*/ 3984487 w 8931965"/>
              <a:gd name="connsiteY31" fmla="*/ 781878 h 2420730"/>
              <a:gd name="connsiteX32" fmla="*/ 4033078 w 8931965"/>
              <a:gd name="connsiteY32" fmla="*/ 693530 h 2420730"/>
              <a:gd name="connsiteX33" fmla="*/ 4094921 w 8931965"/>
              <a:gd name="connsiteY33" fmla="*/ 583096 h 2420730"/>
              <a:gd name="connsiteX34" fmla="*/ 4117008 w 8931965"/>
              <a:gd name="connsiteY34" fmla="*/ 547756 h 2420730"/>
              <a:gd name="connsiteX35" fmla="*/ 4139095 w 8931965"/>
              <a:gd name="connsiteY35" fmla="*/ 494748 h 2420730"/>
              <a:gd name="connsiteX36" fmla="*/ 4214191 w 8931965"/>
              <a:gd name="connsiteY36" fmla="*/ 287130 h 2420730"/>
              <a:gd name="connsiteX37" fmla="*/ 4245113 w 8931965"/>
              <a:gd name="connsiteY37" fmla="*/ 194365 h 2420730"/>
              <a:gd name="connsiteX38" fmla="*/ 4298121 w 8931965"/>
              <a:gd name="connsiteY38" fmla="*/ 66261 h 2420730"/>
              <a:gd name="connsiteX39" fmla="*/ 4382052 w 8931965"/>
              <a:gd name="connsiteY39" fmla="*/ 13252 h 2420730"/>
              <a:gd name="connsiteX40" fmla="*/ 4421808 w 8931965"/>
              <a:gd name="connsiteY40" fmla="*/ 0 h 2420730"/>
              <a:gd name="connsiteX41" fmla="*/ 4616174 w 8931965"/>
              <a:gd name="connsiteY41" fmla="*/ 8835 h 2420730"/>
              <a:gd name="connsiteX42" fmla="*/ 4788452 w 8931965"/>
              <a:gd name="connsiteY42" fmla="*/ 39756 h 2420730"/>
              <a:gd name="connsiteX43" fmla="*/ 4903304 w 8931965"/>
              <a:gd name="connsiteY43" fmla="*/ 66261 h 2420730"/>
              <a:gd name="connsiteX44" fmla="*/ 4943060 w 8931965"/>
              <a:gd name="connsiteY44" fmla="*/ 92765 h 2420730"/>
              <a:gd name="connsiteX45" fmla="*/ 5137426 w 8931965"/>
              <a:gd name="connsiteY45" fmla="*/ 300383 h 2420730"/>
              <a:gd name="connsiteX46" fmla="*/ 5177182 w 8931965"/>
              <a:gd name="connsiteY46" fmla="*/ 348974 h 2420730"/>
              <a:gd name="connsiteX47" fmla="*/ 5239026 w 8931965"/>
              <a:gd name="connsiteY47" fmla="*/ 415235 h 2420730"/>
              <a:gd name="connsiteX48" fmla="*/ 5278782 w 8931965"/>
              <a:gd name="connsiteY48" fmla="*/ 472661 h 2420730"/>
              <a:gd name="connsiteX49" fmla="*/ 5322956 w 8931965"/>
              <a:gd name="connsiteY49" fmla="*/ 525669 h 2420730"/>
              <a:gd name="connsiteX50" fmla="*/ 5499652 w 8931965"/>
              <a:gd name="connsiteY50" fmla="*/ 803965 h 2420730"/>
              <a:gd name="connsiteX51" fmla="*/ 5557078 w 8931965"/>
              <a:gd name="connsiteY51" fmla="*/ 901148 h 2420730"/>
              <a:gd name="connsiteX52" fmla="*/ 5601252 w 8931965"/>
              <a:gd name="connsiteY52" fmla="*/ 1002748 h 2420730"/>
              <a:gd name="connsiteX53" fmla="*/ 5658678 w 8931965"/>
              <a:gd name="connsiteY53" fmla="*/ 1095513 h 2420730"/>
              <a:gd name="connsiteX54" fmla="*/ 5751443 w 8931965"/>
              <a:gd name="connsiteY54" fmla="*/ 1263374 h 2420730"/>
              <a:gd name="connsiteX55" fmla="*/ 5795617 w 8931965"/>
              <a:gd name="connsiteY55" fmla="*/ 1325217 h 2420730"/>
              <a:gd name="connsiteX56" fmla="*/ 5835374 w 8931965"/>
              <a:gd name="connsiteY56" fmla="*/ 1404730 h 2420730"/>
              <a:gd name="connsiteX57" fmla="*/ 5879547 w 8931965"/>
              <a:gd name="connsiteY57" fmla="*/ 1475409 h 2420730"/>
              <a:gd name="connsiteX58" fmla="*/ 5954643 w 8931965"/>
              <a:gd name="connsiteY58" fmla="*/ 1577009 h 2420730"/>
              <a:gd name="connsiteX59" fmla="*/ 6012069 w 8931965"/>
              <a:gd name="connsiteY59" fmla="*/ 1634435 h 2420730"/>
              <a:gd name="connsiteX60" fmla="*/ 6056243 w 8931965"/>
              <a:gd name="connsiteY60" fmla="*/ 1691861 h 2420730"/>
              <a:gd name="connsiteX61" fmla="*/ 6082747 w 8931965"/>
              <a:gd name="connsiteY61" fmla="*/ 1718365 h 2420730"/>
              <a:gd name="connsiteX62" fmla="*/ 6113669 w 8931965"/>
              <a:gd name="connsiteY62" fmla="*/ 1753704 h 2420730"/>
              <a:gd name="connsiteX63" fmla="*/ 6140174 w 8931965"/>
              <a:gd name="connsiteY63" fmla="*/ 1780209 h 2420730"/>
              <a:gd name="connsiteX64" fmla="*/ 6179930 w 8931965"/>
              <a:gd name="connsiteY64" fmla="*/ 1824383 h 2420730"/>
              <a:gd name="connsiteX65" fmla="*/ 6321287 w 8931965"/>
              <a:gd name="connsiteY65" fmla="*/ 1956904 h 2420730"/>
              <a:gd name="connsiteX66" fmla="*/ 6409634 w 8931965"/>
              <a:gd name="connsiteY66" fmla="*/ 2062922 h 2420730"/>
              <a:gd name="connsiteX67" fmla="*/ 6449391 w 8931965"/>
              <a:gd name="connsiteY67" fmla="*/ 2120348 h 2420730"/>
              <a:gd name="connsiteX68" fmla="*/ 6528904 w 8931965"/>
              <a:gd name="connsiteY68" fmla="*/ 2191026 h 2420730"/>
              <a:gd name="connsiteX69" fmla="*/ 6555408 w 8931965"/>
              <a:gd name="connsiteY69" fmla="*/ 2208696 h 2420730"/>
              <a:gd name="connsiteX70" fmla="*/ 6599582 w 8931965"/>
              <a:gd name="connsiteY70" fmla="*/ 2217530 h 2420730"/>
              <a:gd name="connsiteX71" fmla="*/ 6904382 w 8931965"/>
              <a:gd name="connsiteY71" fmla="*/ 2292626 h 2420730"/>
              <a:gd name="connsiteX72" fmla="*/ 7112000 w 8931965"/>
              <a:gd name="connsiteY72" fmla="*/ 2332383 h 2420730"/>
              <a:gd name="connsiteX73" fmla="*/ 7173843 w 8931965"/>
              <a:gd name="connsiteY73" fmla="*/ 2327965 h 2420730"/>
              <a:gd name="connsiteX74" fmla="*/ 7244521 w 8931965"/>
              <a:gd name="connsiteY74" fmla="*/ 2323548 h 2420730"/>
              <a:gd name="connsiteX75" fmla="*/ 7337287 w 8931965"/>
              <a:gd name="connsiteY75" fmla="*/ 2310296 h 2420730"/>
              <a:gd name="connsiteX76" fmla="*/ 7377043 w 8931965"/>
              <a:gd name="connsiteY76" fmla="*/ 2292626 h 2420730"/>
              <a:gd name="connsiteX77" fmla="*/ 7522817 w 8931965"/>
              <a:gd name="connsiteY77" fmla="*/ 2115930 h 2420730"/>
              <a:gd name="connsiteX78" fmla="*/ 7642087 w 8931965"/>
              <a:gd name="connsiteY78" fmla="*/ 1656522 h 2420730"/>
              <a:gd name="connsiteX79" fmla="*/ 7650921 w 8931965"/>
              <a:gd name="connsiteY79" fmla="*/ 1616765 h 2420730"/>
              <a:gd name="connsiteX80" fmla="*/ 7712765 w 8931965"/>
              <a:gd name="connsiteY80" fmla="*/ 1493078 h 2420730"/>
              <a:gd name="connsiteX81" fmla="*/ 7792278 w 8931965"/>
              <a:gd name="connsiteY81" fmla="*/ 1329635 h 2420730"/>
              <a:gd name="connsiteX82" fmla="*/ 8189843 w 8931965"/>
              <a:gd name="connsiteY82" fmla="*/ 724452 h 2420730"/>
              <a:gd name="connsiteX83" fmla="*/ 8251687 w 8931965"/>
              <a:gd name="connsiteY83" fmla="*/ 640522 h 2420730"/>
              <a:gd name="connsiteX84" fmla="*/ 8273774 w 8931965"/>
              <a:gd name="connsiteY84" fmla="*/ 609600 h 2420730"/>
              <a:gd name="connsiteX85" fmla="*/ 8384208 w 8931965"/>
              <a:gd name="connsiteY85" fmla="*/ 490330 h 2420730"/>
              <a:gd name="connsiteX86" fmla="*/ 8463721 w 8931965"/>
              <a:gd name="connsiteY86" fmla="*/ 397565 h 2420730"/>
              <a:gd name="connsiteX87" fmla="*/ 8525565 w 8931965"/>
              <a:gd name="connsiteY87" fmla="*/ 326887 h 2420730"/>
              <a:gd name="connsiteX88" fmla="*/ 8543234 w 8931965"/>
              <a:gd name="connsiteY88" fmla="*/ 309217 h 2420730"/>
              <a:gd name="connsiteX89" fmla="*/ 8578574 w 8931965"/>
              <a:gd name="connsiteY89" fmla="*/ 282713 h 2420730"/>
              <a:gd name="connsiteX90" fmla="*/ 8591826 w 8931965"/>
              <a:gd name="connsiteY90" fmla="*/ 273878 h 2420730"/>
              <a:gd name="connsiteX91" fmla="*/ 8636000 w 8931965"/>
              <a:gd name="connsiteY91" fmla="*/ 260626 h 2420730"/>
              <a:gd name="connsiteX92" fmla="*/ 8697843 w 8931965"/>
              <a:gd name="connsiteY92" fmla="*/ 229704 h 2420730"/>
              <a:gd name="connsiteX93" fmla="*/ 8786191 w 8931965"/>
              <a:gd name="connsiteY93" fmla="*/ 194365 h 2420730"/>
              <a:gd name="connsiteX94" fmla="*/ 8812695 w 8931965"/>
              <a:gd name="connsiteY94" fmla="*/ 181113 h 2420730"/>
              <a:gd name="connsiteX95" fmla="*/ 8861287 w 8931965"/>
              <a:gd name="connsiteY95" fmla="*/ 172278 h 2420730"/>
              <a:gd name="connsiteX96" fmla="*/ 8931965 w 8931965"/>
              <a:gd name="connsiteY96" fmla="*/ 163443 h 242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8931965" h="2420730">
                <a:moveTo>
                  <a:pt x="0" y="2420730"/>
                </a:moveTo>
                <a:lnTo>
                  <a:pt x="132521" y="2398643"/>
                </a:lnTo>
                <a:cubicBezTo>
                  <a:pt x="265156" y="2374358"/>
                  <a:pt x="316325" y="2358176"/>
                  <a:pt x="441739" y="2345635"/>
                </a:cubicBezTo>
                <a:cubicBezTo>
                  <a:pt x="472542" y="2342555"/>
                  <a:pt x="503582" y="2342690"/>
                  <a:pt x="534504" y="2341217"/>
                </a:cubicBezTo>
                <a:cubicBezTo>
                  <a:pt x="561008" y="2332382"/>
                  <a:pt x="589366" y="2327860"/>
                  <a:pt x="614017" y="2314713"/>
                </a:cubicBezTo>
                <a:cubicBezTo>
                  <a:pt x="656177" y="2292228"/>
                  <a:pt x="693246" y="2261273"/>
                  <a:pt x="733287" y="2235200"/>
                </a:cubicBezTo>
                <a:cubicBezTo>
                  <a:pt x="756569" y="2220040"/>
                  <a:pt x="778919" y="2203048"/>
                  <a:pt x="803965" y="2191026"/>
                </a:cubicBezTo>
                <a:cubicBezTo>
                  <a:pt x="948117" y="2121833"/>
                  <a:pt x="1028023" y="2076939"/>
                  <a:pt x="1170608" y="2027583"/>
                </a:cubicBezTo>
                <a:cubicBezTo>
                  <a:pt x="1197946" y="2018120"/>
                  <a:pt x="1226813" y="2013755"/>
                  <a:pt x="1254539" y="2005496"/>
                </a:cubicBezTo>
                <a:cubicBezTo>
                  <a:pt x="1296043" y="1993133"/>
                  <a:pt x="1336258" y="1976422"/>
                  <a:pt x="1378226" y="1965739"/>
                </a:cubicBezTo>
                <a:cubicBezTo>
                  <a:pt x="1410934" y="1957413"/>
                  <a:pt x="1542828" y="1935521"/>
                  <a:pt x="1585843" y="1930400"/>
                </a:cubicBezTo>
                <a:cubicBezTo>
                  <a:pt x="1618143" y="1926555"/>
                  <a:pt x="1650726" y="1925410"/>
                  <a:pt x="1683026" y="1921565"/>
                </a:cubicBezTo>
                <a:cubicBezTo>
                  <a:pt x="1779552" y="1910074"/>
                  <a:pt x="1764749" y="1909150"/>
                  <a:pt x="1859721" y="1886226"/>
                </a:cubicBezTo>
                <a:cubicBezTo>
                  <a:pt x="1966413" y="1860473"/>
                  <a:pt x="1842498" y="1890554"/>
                  <a:pt x="1930400" y="1872974"/>
                </a:cubicBezTo>
                <a:cubicBezTo>
                  <a:pt x="1942306" y="1870593"/>
                  <a:pt x="1953959" y="1867084"/>
                  <a:pt x="1965739" y="1864139"/>
                </a:cubicBezTo>
                <a:cubicBezTo>
                  <a:pt x="1997987" y="1844791"/>
                  <a:pt x="1982638" y="1851828"/>
                  <a:pt x="2027582" y="1837635"/>
                </a:cubicBezTo>
                <a:cubicBezTo>
                  <a:pt x="2042241" y="1833006"/>
                  <a:pt x="2056592" y="1826911"/>
                  <a:pt x="2071756" y="1824383"/>
                </a:cubicBezTo>
                <a:cubicBezTo>
                  <a:pt x="2080591" y="1822910"/>
                  <a:pt x="2089619" y="1822322"/>
                  <a:pt x="2098260" y="1819965"/>
                </a:cubicBezTo>
                <a:cubicBezTo>
                  <a:pt x="2317268" y="1760234"/>
                  <a:pt x="2049355" y="1825377"/>
                  <a:pt x="2221947" y="1789043"/>
                </a:cubicBezTo>
                <a:cubicBezTo>
                  <a:pt x="2232437" y="1786835"/>
                  <a:pt x="2242295" y="1781971"/>
                  <a:pt x="2252869" y="1780209"/>
                </a:cubicBezTo>
                <a:cubicBezTo>
                  <a:pt x="2268912" y="1777535"/>
                  <a:pt x="2285308" y="1777691"/>
                  <a:pt x="2301460" y="1775791"/>
                </a:cubicBezTo>
                <a:cubicBezTo>
                  <a:pt x="2310355" y="1774744"/>
                  <a:pt x="2319037" y="1772088"/>
                  <a:pt x="2327965" y="1771374"/>
                </a:cubicBezTo>
                <a:cubicBezTo>
                  <a:pt x="2439219" y="1762473"/>
                  <a:pt x="2681191" y="1763216"/>
                  <a:pt x="2729947" y="1762539"/>
                </a:cubicBezTo>
                <a:cubicBezTo>
                  <a:pt x="2746144" y="1759594"/>
                  <a:pt x="2762242" y="1756032"/>
                  <a:pt x="2778539" y="1753704"/>
                </a:cubicBezTo>
                <a:cubicBezTo>
                  <a:pt x="2793188" y="1751611"/>
                  <a:pt x="2808140" y="1751859"/>
                  <a:pt x="2822713" y="1749287"/>
                </a:cubicBezTo>
                <a:cubicBezTo>
                  <a:pt x="2860057" y="1742697"/>
                  <a:pt x="2858492" y="1734852"/>
                  <a:pt x="2897808" y="1718365"/>
                </a:cubicBezTo>
                <a:cubicBezTo>
                  <a:pt x="2928323" y="1705568"/>
                  <a:pt x="2960978" y="1697824"/>
                  <a:pt x="2990574" y="1683026"/>
                </a:cubicBezTo>
                <a:cubicBezTo>
                  <a:pt x="3146897" y="1604864"/>
                  <a:pt x="3003998" y="1680423"/>
                  <a:pt x="3123095" y="1607930"/>
                </a:cubicBezTo>
                <a:cubicBezTo>
                  <a:pt x="3154109" y="1589052"/>
                  <a:pt x="3178458" y="1580455"/>
                  <a:pt x="3207026" y="1559339"/>
                </a:cubicBezTo>
                <a:cubicBezTo>
                  <a:pt x="3310290" y="1483013"/>
                  <a:pt x="3306801" y="1465553"/>
                  <a:pt x="3436730" y="1356139"/>
                </a:cubicBezTo>
                <a:cubicBezTo>
                  <a:pt x="3520660" y="1285461"/>
                  <a:pt x="3616266" y="1226681"/>
                  <a:pt x="3688521" y="1144104"/>
                </a:cubicBezTo>
                <a:cubicBezTo>
                  <a:pt x="3935636" y="861688"/>
                  <a:pt x="3842607" y="986816"/>
                  <a:pt x="3984487" y="781878"/>
                </a:cubicBezTo>
                <a:cubicBezTo>
                  <a:pt x="3996131" y="735298"/>
                  <a:pt x="3983446" y="778317"/>
                  <a:pt x="4033078" y="693530"/>
                </a:cubicBezTo>
                <a:cubicBezTo>
                  <a:pt x="4054392" y="657119"/>
                  <a:pt x="4073870" y="619659"/>
                  <a:pt x="4094921" y="583096"/>
                </a:cubicBezTo>
                <a:cubicBezTo>
                  <a:pt x="4101852" y="571057"/>
                  <a:pt x="4110796" y="560181"/>
                  <a:pt x="4117008" y="547756"/>
                </a:cubicBezTo>
                <a:cubicBezTo>
                  <a:pt x="4125568" y="530635"/>
                  <a:pt x="4132407" y="512683"/>
                  <a:pt x="4139095" y="494748"/>
                </a:cubicBezTo>
                <a:cubicBezTo>
                  <a:pt x="4164808" y="425792"/>
                  <a:pt x="4190918" y="356947"/>
                  <a:pt x="4214191" y="287130"/>
                </a:cubicBezTo>
                <a:cubicBezTo>
                  <a:pt x="4224498" y="256208"/>
                  <a:pt x="4233535" y="224834"/>
                  <a:pt x="4245113" y="194365"/>
                </a:cubicBezTo>
                <a:cubicBezTo>
                  <a:pt x="4261529" y="151166"/>
                  <a:pt x="4255645" y="84465"/>
                  <a:pt x="4298121" y="66261"/>
                </a:cubicBezTo>
                <a:cubicBezTo>
                  <a:pt x="4388676" y="27453"/>
                  <a:pt x="4242604" y="92937"/>
                  <a:pt x="4382052" y="13252"/>
                </a:cubicBezTo>
                <a:cubicBezTo>
                  <a:pt x="4394180" y="6321"/>
                  <a:pt x="4408556" y="4417"/>
                  <a:pt x="4421808" y="0"/>
                </a:cubicBezTo>
                <a:cubicBezTo>
                  <a:pt x="4486597" y="2945"/>
                  <a:pt x="4551696" y="1844"/>
                  <a:pt x="4616174" y="8835"/>
                </a:cubicBezTo>
                <a:cubicBezTo>
                  <a:pt x="4674178" y="15124"/>
                  <a:pt x="4731130" y="28885"/>
                  <a:pt x="4788452" y="39756"/>
                </a:cubicBezTo>
                <a:cubicBezTo>
                  <a:pt x="4862351" y="53771"/>
                  <a:pt x="4852586" y="51770"/>
                  <a:pt x="4903304" y="66261"/>
                </a:cubicBezTo>
                <a:cubicBezTo>
                  <a:pt x="4916556" y="75096"/>
                  <a:pt x="4931798" y="81503"/>
                  <a:pt x="4943060" y="92765"/>
                </a:cubicBezTo>
                <a:cubicBezTo>
                  <a:pt x="5081822" y="231527"/>
                  <a:pt x="5035957" y="178620"/>
                  <a:pt x="5137426" y="300383"/>
                </a:cubicBezTo>
                <a:cubicBezTo>
                  <a:pt x="5150823" y="316460"/>
                  <a:pt x="5162903" y="333675"/>
                  <a:pt x="5177182" y="348974"/>
                </a:cubicBezTo>
                <a:cubicBezTo>
                  <a:pt x="5197797" y="371061"/>
                  <a:pt x="5219849" y="391889"/>
                  <a:pt x="5239026" y="415235"/>
                </a:cubicBezTo>
                <a:cubicBezTo>
                  <a:pt x="5253804" y="433225"/>
                  <a:pt x="5264695" y="454125"/>
                  <a:pt x="5278782" y="472661"/>
                </a:cubicBezTo>
                <a:cubicBezTo>
                  <a:pt x="5292699" y="490973"/>
                  <a:pt x="5310198" y="506531"/>
                  <a:pt x="5322956" y="525669"/>
                </a:cubicBezTo>
                <a:cubicBezTo>
                  <a:pt x="5383909" y="617098"/>
                  <a:pt x="5441512" y="710722"/>
                  <a:pt x="5499652" y="803965"/>
                </a:cubicBezTo>
                <a:cubicBezTo>
                  <a:pt x="5519561" y="835894"/>
                  <a:pt x="5542075" y="866641"/>
                  <a:pt x="5557078" y="901148"/>
                </a:cubicBezTo>
                <a:cubicBezTo>
                  <a:pt x="5571803" y="935015"/>
                  <a:pt x="5584144" y="970020"/>
                  <a:pt x="5601252" y="1002748"/>
                </a:cubicBezTo>
                <a:cubicBezTo>
                  <a:pt x="5618099" y="1034977"/>
                  <a:pt x="5640520" y="1064003"/>
                  <a:pt x="5658678" y="1095513"/>
                </a:cubicBezTo>
                <a:cubicBezTo>
                  <a:pt x="5690598" y="1150903"/>
                  <a:pt x="5710516" y="1214262"/>
                  <a:pt x="5751443" y="1263374"/>
                </a:cubicBezTo>
                <a:cubicBezTo>
                  <a:pt x="5773294" y="1289594"/>
                  <a:pt x="5778462" y="1293359"/>
                  <a:pt x="5795617" y="1325217"/>
                </a:cubicBezTo>
                <a:cubicBezTo>
                  <a:pt x="5809666" y="1351308"/>
                  <a:pt x="5820919" y="1378862"/>
                  <a:pt x="5835374" y="1404730"/>
                </a:cubicBezTo>
                <a:cubicBezTo>
                  <a:pt x="5848927" y="1428983"/>
                  <a:pt x="5864304" y="1452182"/>
                  <a:pt x="5879547" y="1475409"/>
                </a:cubicBezTo>
                <a:cubicBezTo>
                  <a:pt x="5904556" y="1513518"/>
                  <a:pt x="5924383" y="1545156"/>
                  <a:pt x="5954643" y="1577009"/>
                </a:cubicBezTo>
                <a:cubicBezTo>
                  <a:pt x="5973288" y="1596635"/>
                  <a:pt x="5994133" y="1614159"/>
                  <a:pt x="6012069" y="1634435"/>
                </a:cubicBezTo>
                <a:cubicBezTo>
                  <a:pt x="6028070" y="1652523"/>
                  <a:pt x="6040687" y="1673388"/>
                  <a:pt x="6056243" y="1691861"/>
                </a:cubicBezTo>
                <a:cubicBezTo>
                  <a:pt x="6064291" y="1701418"/>
                  <a:pt x="6074245" y="1709209"/>
                  <a:pt x="6082747" y="1718365"/>
                </a:cubicBezTo>
                <a:cubicBezTo>
                  <a:pt x="6093398" y="1729835"/>
                  <a:pt x="6103018" y="1742234"/>
                  <a:pt x="6113669" y="1753704"/>
                </a:cubicBezTo>
                <a:cubicBezTo>
                  <a:pt x="6122171" y="1762860"/>
                  <a:pt x="6131628" y="1771094"/>
                  <a:pt x="6140174" y="1780209"/>
                </a:cubicBezTo>
                <a:cubicBezTo>
                  <a:pt x="6153723" y="1794661"/>
                  <a:pt x="6165750" y="1810549"/>
                  <a:pt x="6179930" y="1824383"/>
                </a:cubicBezTo>
                <a:cubicBezTo>
                  <a:pt x="6226160" y="1869486"/>
                  <a:pt x="6279940" y="1907286"/>
                  <a:pt x="6321287" y="1956904"/>
                </a:cubicBezTo>
                <a:cubicBezTo>
                  <a:pt x="6350736" y="1992243"/>
                  <a:pt x="6383449" y="2025100"/>
                  <a:pt x="6409634" y="2062922"/>
                </a:cubicBezTo>
                <a:cubicBezTo>
                  <a:pt x="6422886" y="2082064"/>
                  <a:pt x="6434648" y="2102329"/>
                  <a:pt x="6449391" y="2120348"/>
                </a:cubicBezTo>
                <a:cubicBezTo>
                  <a:pt x="6472017" y="2148002"/>
                  <a:pt x="6500334" y="2170074"/>
                  <a:pt x="6528904" y="2191026"/>
                </a:cubicBezTo>
                <a:cubicBezTo>
                  <a:pt x="6537466" y="2197305"/>
                  <a:pt x="6545911" y="2203947"/>
                  <a:pt x="6555408" y="2208696"/>
                </a:cubicBezTo>
                <a:cubicBezTo>
                  <a:pt x="6562632" y="2212308"/>
                  <a:pt x="6595318" y="2216507"/>
                  <a:pt x="6599582" y="2217530"/>
                </a:cubicBezTo>
                <a:cubicBezTo>
                  <a:pt x="6701331" y="2241950"/>
                  <a:pt x="6801776" y="2272105"/>
                  <a:pt x="6904382" y="2292626"/>
                </a:cubicBezTo>
                <a:cubicBezTo>
                  <a:pt x="7076557" y="2327061"/>
                  <a:pt x="7007149" y="2314908"/>
                  <a:pt x="7112000" y="2332383"/>
                </a:cubicBezTo>
                <a:lnTo>
                  <a:pt x="7173843" y="2327965"/>
                </a:lnTo>
                <a:cubicBezTo>
                  <a:pt x="7197396" y="2326395"/>
                  <a:pt x="7221052" y="2326085"/>
                  <a:pt x="7244521" y="2323548"/>
                </a:cubicBezTo>
                <a:cubicBezTo>
                  <a:pt x="7275576" y="2320191"/>
                  <a:pt x="7306365" y="2314713"/>
                  <a:pt x="7337287" y="2310296"/>
                </a:cubicBezTo>
                <a:cubicBezTo>
                  <a:pt x="7350539" y="2304406"/>
                  <a:pt x="7366645" y="2302735"/>
                  <a:pt x="7377043" y="2292626"/>
                </a:cubicBezTo>
                <a:cubicBezTo>
                  <a:pt x="7463535" y="2208536"/>
                  <a:pt x="7474113" y="2188988"/>
                  <a:pt x="7522817" y="2115930"/>
                </a:cubicBezTo>
                <a:cubicBezTo>
                  <a:pt x="7591586" y="1892431"/>
                  <a:pt x="7552614" y="2027198"/>
                  <a:pt x="7642087" y="1656522"/>
                </a:cubicBezTo>
                <a:cubicBezTo>
                  <a:pt x="7645272" y="1643325"/>
                  <a:pt x="7642440" y="1627366"/>
                  <a:pt x="7650921" y="1616765"/>
                </a:cubicBezTo>
                <a:cubicBezTo>
                  <a:pt x="7693815" y="1563149"/>
                  <a:pt x="7656396" y="1613869"/>
                  <a:pt x="7712765" y="1493078"/>
                </a:cubicBezTo>
                <a:cubicBezTo>
                  <a:pt x="7738386" y="1438176"/>
                  <a:pt x="7762999" y="1382677"/>
                  <a:pt x="7792278" y="1329635"/>
                </a:cubicBezTo>
                <a:cubicBezTo>
                  <a:pt x="8157438" y="668114"/>
                  <a:pt x="7866646" y="1176923"/>
                  <a:pt x="8189843" y="724452"/>
                </a:cubicBezTo>
                <a:cubicBezTo>
                  <a:pt x="8352031" y="497391"/>
                  <a:pt x="8176308" y="741026"/>
                  <a:pt x="8251687" y="640522"/>
                </a:cubicBezTo>
                <a:cubicBezTo>
                  <a:pt x="8259287" y="630389"/>
                  <a:pt x="8265393" y="619098"/>
                  <a:pt x="8273774" y="609600"/>
                </a:cubicBezTo>
                <a:cubicBezTo>
                  <a:pt x="8309622" y="568972"/>
                  <a:pt x="8348055" y="530687"/>
                  <a:pt x="8384208" y="490330"/>
                </a:cubicBezTo>
                <a:cubicBezTo>
                  <a:pt x="8411382" y="459996"/>
                  <a:pt x="8437080" y="428369"/>
                  <a:pt x="8463721" y="397565"/>
                </a:cubicBezTo>
                <a:cubicBezTo>
                  <a:pt x="8484199" y="373887"/>
                  <a:pt x="8503430" y="349024"/>
                  <a:pt x="8525565" y="326887"/>
                </a:cubicBezTo>
                <a:cubicBezTo>
                  <a:pt x="8531455" y="320997"/>
                  <a:pt x="8536835" y="314549"/>
                  <a:pt x="8543234" y="309217"/>
                </a:cubicBezTo>
                <a:cubicBezTo>
                  <a:pt x="8554546" y="299790"/>
                  <a:pt x="8566322" y="290881"/>
                  <a:pt x="8578574" y="282713"/>
                </a:cubicBezTo>
                <a:cubicBezTo>
                  <a:pt x="8582991" y="279768"/>
                  <a:pt x="8586871" y="275784"/>
                  <a:pt x="8591826" y="273878"/>
                </a:cubicBezTo>
                <a:cubicBezTo>
                  <a:pt x="8606174" y="268359"/>
                  <a:pt x="8621981" y="266934"/>
                  <a:pt x="8636000" y="260626"/>
                </a:cubicBezTo>
                <a:cubicBezTo>
                  <a:pt x="8722423" y="221736"/>
                  <a:pt x="8650419" y="241562"/>
                  <a:pt x="8697843" y="229704"/>
                </a:cubicBezTo>
                <a:cubicBezTo>
                  <a:pt x="8745859" y="200895"/>
                  <a:pt x="8695609" y="228872"/>
                  <a:pt x="8786191" y="194365"/>
                </a:cubicBezTo>
                <a:cubicBezTo>
                  <a:pt x="8795421" y="190849"/>
                  <a:pt x="8803219" y="183900"/>
                  <a:pt x="8812695" y="181113"/>
                </a:cubicBezTo>
                <a:cubicBezTo>
                  <a:pt x="8828489" y="176468"/>
                  <a:pt x="8845016" y="174781"/>
                  <a:pt x="8861287" y="172278"/>
                </a:cubicBezTo>
                <a:cubicBezTo>
                  <a:pt x="8919978" y="163248"/>
                  <a:pt x="8905862" y="163443"/>
                  <a:pt x="8931965" y="163443"/>
                </a:cubicBezTo>
              </a:path>
            </a:pathLst>
          </a:custGeom>
          <a:ln w="76200"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6E79E509-1F34-4407-9669-B4B07263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28" y="2695865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2937837-437F-45F1-ADE6-B8ADFCD2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7680">
            <a:off x="6011446" y="3232228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CBFBC6-EC1E-476B-850A-AB6DD516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17" y="1036779"/>
            <a:ext cx="1024451" cy="64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AB1B4D6B-AA2C-4894-9A80-C4CAEEC12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885" y="235324"/>
            <a:ext cx="102702" cy="1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EC2F9A7-C9C2-4C85-9B72-64751EB0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410" y="1237180"/>
            <a:ext cx="1024451" cy="64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B365FDF6-B5C7-423C-9903-3A9FC24CC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313" y="4807862"/>
            <a:ext cx="53056" cy="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9050DC4E-9362-4FD2-BD08-A8EBC9A4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515" y="5761097"/>
            <a:ext cx="529229" cy="33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9F144B0-7041-4B9F-A691-C987A3CB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26" y="5458487"/>
            <a:ext cx="658797" cy="6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B7F0E30-DFF0-415F-92D3-9295BAEE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48" y="1749337"/>
            <a:ext cx="454333" cy="47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F8398D2-6664-4C7B-8DC7-A9EA9F978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54" y="5563400"/>
            <a:ext cx="969087" cy="6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910D6B3A-A435-43FD-9C7B-60D02B05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637" y="871293"/>
            <a:ext cx="969087" cy="6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E5851A36-946B-4818-A6B1-1A570DC0D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99" y="2122911"/>
            <a:ext cx="969087" cy="6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FD1A3B0-5E5D-45EF-BAE3-40000FA8F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436" y="3785866"/>
            <a:ext cx="977804" cy="67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2CF7BF6D-ED26-41C9-BF63-64C7F3A3C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1" y="5405675"/>
            <a:ext cx="933690" cy="6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3276502-4400-4547-ABFB-70C012B99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890" y="1176419"/>
            <a:ext cx="1796107" cy="134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8F2B29D-4A45-4468-9503-D1FDE3813D1D}"/>
              </a:ext>
            </a:extLst>
          </p:cNvPr>
          <p:cNvSpPr txBox="1"/>
          <p:nvPr/>
        </p:nvSpPr>
        <p:spPr>
          <a:xfrm>
            <a:off x="5925528" y="1595975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3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6" name="笑脸 25">
            <a:extLst>
              <a:ext uri="{FF2B5EF4-FFF2-40B4-BE49-F238E27FC236}">
                <a16:creationId xmlns:a16="http://schemas.microsoft.com/office/drawing/2014/main" id="{361BB934-43A7-469F-B6C6-8264C0778332}"/>
              </a:ext>
            </a:extLst>
          </p:cNvPr>
          <p:cNvSpPr/>
          <p:nvPr/>
        </p:nvSpPr>
        <p:spPr>
          <a:xfrm>
            <a:off x="2271834" y="3780387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9" name="笑脸 38">
            <a:extLst>
              <a:ext uri="{FF2B5EF4-FFF2-40B4-BE49-F238E27FC236}">
                <a16:creationId xmlns:a16="http://schemas.microsoft.com/office/drawing/2014/main" id="{759E7A1D-B18D-4F93-A5ED-73FEB948D79C}"/>
              </a:ext>
            </a:extLst>
          </p:cNvPr>
          <p:cNvSpPr/>
          <p:nvPr/>
        </p:nvSpPr>
        <p:spPr>
          <a:xfrm>
            <a:off x="4136180" y="3377576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0" name="笑脸 39">
            <a:extLst>
              <a:ext uri="{FF2B5EF4-FFF2-40B4-BE49-F238E27FC236}">
                <a16:creationId xmlns:a16="http://schemas.microsoft.com/office/drawing/2014/main" id="{06B8CE37-5FA5-4D68-BA08-366391522459}"/>
              </a:ext>
            </a:extLst>
          </p:cNvPr>
          <p:cNvSpPr/>
          <p:nvPr/>
        </p:nvSpPr>
        <p:spPr>
          <a:xfrm>
            <a:off x="5650225" y="1771525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1" name="笑脸 40">
            <a:extLst>
              <a:ext uri="{FF2B5EF4-FFF2-40B4-BE49-F238E27FC236}">
                <a16:creationId xmlns:a16="http://schemas.microsoft.com/office/drawing/2014/main" id="{0764CDB7-F60F-48E2-80CE-92243B7EB4FC}"/>
              </a:ext>
            </a:extLst>
          </p:cNvPr>
          <p:cNvSpPr/>
          <p:nvPr/>
        </p:nvSpPr>
        <p:spPr>
          <a:xfrm>
            <a:off x="6940976" y="3120123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2" name="笑脸 41">
            <a:extLst>
              <a:ext uri="{FF2B5EF4-FFF2-40B4-BE49-F238E27FC236}">
                <a16:creationId xmlns:a16="http://schemas.microsoft.com/office/drawing/2014/main" id="{806D1B20-6CE3-4356-AE8D-B979EE4BE266}"/>
              </a:ext>
            </a:extLst>
          </p:cNvPr>
          <p:cNvSpPr/>
          <p:nvPr/>
        </p:nvSpPr>
        <p:spPr>
          <a:xfrm>
            <a:off x="8233858" y="3999706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3" name="笑脸 42">
            <a:extLst>
              <a:ext uri="{FF2B5EF4-FFF2-40B4-BE49-F238E27FC236}">
                <a16:creationId xmlns:a16="http://schemas.microsoft.com/office/drawing/2014/main" id="{A15E5DF8-358B-488B-B34C-48A30C69EB12}"/>
              </a:ext>
            </a:extLst>
          </p:cNvPr>
          <p:cNvSpPr/>
          <p:nvPr/>
        </p:nvSpPr>
        <p:spPr>
          <a:xfrm>
            <a:off x="9794985" y="1931280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773211A-BD93-4A8D-8C08-481014155CEA}"/>
              </a:ext>
            </a:extLst>
          </p:cNvPr>
          <p:cNvSpPr txBox="1"/>
          <p:nvPr/>
        </p:nvSpPr>
        <p:spPr>
          <a:xfrm>
            <a:off x="4431634" y="3140737"/>
            <a:ext cx="13908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82955F6-232C-4ECA-8B89-CD58B041AFA8}"/>
              </a:ext>
            </a:extLst>
          </p:cNvPr>
          <p:cNvSpPr txBox="1"/>
          <p:nvPr/>
        </p:nvSpPr>
        <p:spPr>
          <a:xfrm>
            <a:off x="6835880" y="3348333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4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4A52757-CD66-4FD2-93F9-F2D73E25BB8A}"/>
              </a:ext>
            </a:extLst>
          </p:cNvPr>
          <p:cNvSpPr txBox="1"/>
          <p:nvPr/>
        </p:nvSpPr>
        <p:spPr>
          <a:xfrm>
            <a:off x="8456876" y="3948401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5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959EB62-3C1C-4348-838B-536056EA129B}"/>
              </a:ext>
            </a:extLst>
          </p:cNvPr>
          <p:cNvSpPr txBox="1"/>
          <p:nvPr/>
        </p:nvSpPr>
        <p:spPr>
          <a:xfrm>
            <a:off x="8921500" y="1845912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6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5CCDB67-003D-4D3D-A34D-C791850ABDEB}"/>
              </a:ext>
            </a:extLst>
          </p:cNvPr>
          <p:cNvSpPr txBox="1"/>
          <p:nvPr/>
        </p:nvSpPr>
        <p:spPr>
          <a:xfrm>
            <a:off x="2485758" y="3671402"/>
            <a:ext cx="13908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856B3C94-3658-44A3-8B07-62D46C1C9B57}"/>
              </a:ext>
            </a:extLst>
          </p:cNvPr>
          <p:cNvSpPr/>
          <p:nvPr/>
        </p:nvSpPr>
        <p:spPr>
          <a:xfrm>
            <a:off x="1228165" y="4312024"/>
            <a:ext cx="2191873" cy="1521496"/>
          </a:xfrm>
          <a:custGeom>
            <a:avLst/>
            <a:gdLst>
              <a:gd name="connsiteX0" fmla="*/ 0 w 2191873"/>
              <a:gd name="connsiteY0" fmla="*/ 0 h 1521496"/>
              <a:gd name="connsiteX1" fmla="*/ 49306 w 2191873"/>
              <a:gd name="connsiteY1" fmla="*/ 31376 h 1521496"/>
              <a:gd name="connsiteX2" fmla="*/ 851647 w 2191873"/>
              <a:gd name="connsiteY2" fmla="*/ 354105 h 1521496"/>
              <a:gd name="connsiteX3" fmla="*/ 1035423 w 2191873"/>
              <a:gd name="connsiteY3" fmla="*/ 560294 h 1521496"/>
              <a:gd name="connsiteX4" fmla="*/ 1272988 w 2191873"/>
              <a:gd name="connsiteY4" fmla="*/ 1120588 h 1521496"/>
              <a:gd name="connsiteX5" fmla="*/ 1887070 w 2191873"/>
              <a:gd name="connsiteY5" fmla="*/ 1515035 h 1521496"/>
              <a:gd name="connsiteX6" fmla="*/ 2003611 w 2191873"/>
              <a:gd name="connsiteY6" fmla="*/ 1519517 h 1521496"/>
              <a:gd name="connsiteX7" fmla="*/ 2106706 w 2191873"/>
              <a:gd name="connsiteY7" fmla="*/ 1447800 h 1521496"/>
              <a:gd name="connsiteX8" fmla="*/ 2142564 w 2191873"/>
              <a:gd name="connsiteY8" fmla="*/ 1420905 h 1521496"/>
              <a:gd name="connsiteX9" fmla="*/ 2191870 w 2191873"/>
              <a:gd name="connsiteY9" fmla="*/ 1398494 h 152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1873" h="1521496">
                <a:moveTo>
                  <a:pt x="0" y="0"/>
                </a:moveTo>
                <a:cubicBezTo>
                  <a:pt x="16435" y="10459"/>
                  <a:pt x="31318" y="23897"/>
                  <a:pt x="49306" y="31376"/>
                </a:cubicBezTo>
                <a:cubicBezTo>
                  <a:pt x="315486" y="142051"/>
                  <a:pt x="597610" y="217849"/>
                  <a:pt x="851647" y="354105"/>
                </a:cubicBezTo>
                <a:cubicBezTo>
                  <a:pt x="932781" y="397622"/>
                  <a:pt x="974164" y="491564"/>
                  <a:pt x="1035423" y="560294"/>
                </a:cubicBezTo>
                <a:cubicBezTo>
                  <a:pt x="1090136" y="717592"/>
                  <a:pt x="1165161" y="980670"/>
                  <a:pt x="1272988" y="1120588"/>
                </a:cubicBezTo>
                <a:cubicBezTo>
                  <a:pt x="1457581" y="1360119"/>
                  <a:pt x="1598822" y="1418952"/>
                  <a:pt x="1887070" y="1515035"/>
                </a:cubicBezTo>
                <a:cubicBezTo>
                  <a:pt x="1923951" y="1527329"/>
                  <a:pt x="1964764" y="1518023"/>
                  <a:pt x="2003611" y="1519517"/>
                </a:cubicBezTo>
                <a:cubicBezTo>
                  <a:pt x="2060879" y="1471795"/>
                  <a:pt x="2002221" y="1518850"/>
                  <a:pt x="2106706" y="1447800"/>
                </a:cubicBezTo>
                <a:cubicBezTo>
                  <a:pt x="2119061" y="1439398"/>
                  <a:pt x="2129342" y="1427864"/>
                  <a:pt x="2142564" y="1420905"/>
                </a:cubicBezTo>
                <a:cubicBezTo>
                  <a:pt x="2193274" y="1394215"/>
                  <a:pt x="2191870" y="1421169"/>
                  <a:pt x="2191870" y="13984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F8DF0D2-7659-429A-9F06-579D63BB9BE4}"/>
              </a:ext>
            </a:extLst>
          </p:cNvPr>
          <p:cNvSpPr/>
          <p:nvPr/>
        </p:nvSpPr>
        <p:spPr>
          <a:xfrm>
            <a:off x="1272988" y="1851212"/>
            <a:ext cx="457328" cy="2348753"/>
          </a:xfrm>
          <a:custGeom>
            <a:avLst/>
            <a:gdLst>
              <a:gd name="connsiteX0" fmla="*/ 0 w 457328"/>
              <a:gd name="connsiteY0" fmla="*/ 2348753 h 2348753"/>
              <a:gd name="connsiteX1" fmla="*/ 430306 w 457328"/>
              <a:gd name="connsiteY1" fmla="*/ 2133600 h 2348753"/>
              <a:gd name="connsiteX2" fmla="*/ 452718 w 457328"/>
              <a:gd name="connsiteY2" fmla="*/ 1896035 h 2348753"/>
              <a:gd name="connsiteX3" fmla="*/ 439271 w 457328"/>
              <a:gd name="connsiteY3" fmla="*/ 1577788 h 2348753"/>
              <a:gd name="connsiteX4" fmla="*/ 394447 w 457328"/>
              <a:gd name="connsiteY4" fmla="*/ 1178859 h 2348753"/>
              <a:gd name="connsiteX5" fmla="*/ 425824 w 457328"/>
              <a:gd name="connsiteY5" fmla="*/ 708212 h 2348753"/>
              <a:gd name="connsiteX6" fmla="*/ 206188 w 457328"/>
              <a:gd name="connsiteY6" fmla="*/ 116541 h 2348753"/>
              <a:gd name="connsiteX7" fmla="*/ 210671 w 457328"/>
              <a:gd name="connsiteY7" fmla="*/ 80682 h 2348753"/>
              <a:gd name="connsiteX8" fmla="*/ 318247 w 457328"/>
              <a:gd name="connsiteY8" fmla="*/ 53788 h 2348753"/>
              <a:gd name="connsiteX9" fmla="*/ 354106 w 457328"/>
              <a:gd name="connsiteY9" fmla="*/ 4482 h 2348753"/>
              <a:gd name="connsiteX10" fmla="*/ 363071 w 457328"/>
              <a:gd name="connsiteY10" fmla="*/ 0 h 234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28" h="2348753">
                <a:moveTo>
                  <a:pt x="0" y="2348753"/>
                </a:moveTo>
                <a:cubicBezTo>
                  <a:pt x="138325" y="2302644"/>
                  <a:pt x="344217" y="2243939"/>
                  <a:pt x="430306" y="2133600"/>
                </a:cubicBezTo>
                <a:cubicBezTo>
                  <a:pt x="479234" y="2070889"/>
                  <a:pt x="445247" y="1975223"/>
                  <a:pt x="452718" y="1896035"/>
                </a:cubicBezTo>
                <a:cubicBezTo>
                  <a:pt x="448236" y="1789953"/>
                  <a:pt x="447870" y="1683616"/>
                  <a:pt x="439271" y="1577788"/>
                </a:cubicBezTo>
                <a:cubicBezTo>
                  <a:pt x="428434" y="1444414"/>
                  <a:pt x="401300" y="1312497"/>
                  <a:pt x="394447" y="1178859"/>
                </a:cubicBezTo>
                <a:cubicBezTo>
                  <a:pt x="384246" y="979945"/>
                  <a:pt x="402283" y="887124"/>
                  <a:pt x="425824" y="708212"/>
                </a:cubicBezTo>
                <a:cubicBezTo>
                  <a:pt x="220678" y="183420"/>
                  <a:pt x="279515" y="385399"/>
                  <a:pt x="206188" y="116541"/>
                </a:cubicBezTo>
                <a:cubicBezTo>
                  <a:pt x="207682" y="104588"/>
                  <a:pt x="200161" y="86568"/>
                  <a:pt x="210671" y="80682"/>
                </a:cubicBezTo>
                <a:cubicBezTo>
                  <a:pt x="242921" y="62622"/>
                  <a:pt x="318247" y="53788"/>
                  <a:pt x="318247" y="53788"/>
                </a:cubicBezTo>
                <a:cubicBezTo>
                  <a:pt x="330846" y="28591"/>
                  <a:pt x="328072" y="30516"/>
                  <a:pt x="354106" y="4482"/>
                </a:cubicBezTo>
                <a:cubicBezTo>
                  <a:pt x="356468" y="2120"/>
                  <a:pt x="360083" y="1494"/>
                  <a:pt x="36307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F139D44C-7496-4870-9E54-315638D550EC}"/>
              </a:ext>
            </a:extLst>
          </p:cNvPr>
          <p:cNvSpPr/>
          <p:nvPr/>
        </p:nvSpPr>
        <p:spPr>
          <a:xfrm>
            <a:off x="2492188" y="2774576"/>
            <a:ext cx="547807" cy="1008530"/>
          </a:xfrm>
          <a:custGeom>
            <a:avLst/>
            <a:gdLst>
              <a:gd name="connsiteX0" fmla="*/ 0 w 547807"/>
              <a:gd name="connsiteY0" fmla="*/ 1008530 h 1008530"/>
              <a:gd name="connsiteX1" fmla="*/ 282388 w 547807"/>
              <a:gd name="connsiteY1" fmla="*/ 829236 h 1008530"/>
              <a:gd name="connsiteX2" fmla="*/ 354106 w 547807"/>
              <a:gd name="connsiteY2" fmla="*/ 587189 h 1008530"/>
              <a:gd name="connsiteX3" fmla="*/ 542365 w 547807"/>
              <a:gd name="connsiteY3" fmla="*/ 273424 h 1008530"/>
              <a:gd name="connsiteX4" fmla="*/ 546847 w 547807"/>
              <a:gd name="connsiteY4" fmla="*/ 242048 h 1008530"/>
              <a:gd name="connsiteX5" fmla="*/ 354106 w 547807"/>
              <a:gd name="connsiteY5" fmla="*/ 58271 h 1008530"/>
              <a:gd name="connsiteX6" fmla="*/ 246530 w 547807"/>
              <a:gd name="connsiteY6" fmla="*/ 0 h 100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7807" h="1008530">
                <a:moveTo>
                  <a:pt x="0" y="1008530"/>
                </a:moveTo>
                <a:cubicBezTo>
                  <a:pt x="94129" y="948765"/>
                  <a:pt x="210651" y="914594"/>
                  <a:pt x="282388" y="829236"/>
                </a:cubicBezTo>
                <a:cubicBezTo>
                  <a:pt x="336528" y="764816"/>
                  <a:pt x="323442" y="665553"/>
                  <a:pt x="354106" y="587189"/>
                </a:cubicBezTo>
                <a:cubicBezTo>
                  <a:pt x="401310" y="466555"/>
                  <a:pt x="470223" y="378358"/>
                  <a:pt x="542365" y="273424"/>
                </a:cubicBezTo>
                <a:cubicBezTo>
                  <a:pt x="543859" y="262965"/>
                  <a:pt x="550188" y="252071"/>
                  <a:pt x="546847" y="242048"/>
                </a:cubicBezTo>
                <a:cubicBezTo>
                  <a:pt x="517925" y="155284"/>
                  <a:pt x="421215" y="102632"/>
                  <a:pt x="354106" y="58271"/>
                </a:cubicBezTo>
                <a:cubicBezTo>
                  <a:pt x="245193" y="-13722"/>
                  <a:pt x="246530" y="45228"/>
                  <a:pt x="24653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68846D29-FB0D-42DB-B487-456067C4EE0B}"/>
              </a:ext>
            </a:extLst>
          </p:cNvPr>
          <p:cNvSpPr/>
          <p:nvPr/>
        </p:nvSpPr>
        <p:spPr>
          <a:xfrm>
            <a:off x="3730585" y="2254624"/>
            <a:ext cx="339391" cy="1192305"/>
          </a:xfrm>
          <a:custGeom>
            <a:avLst/>
            <a:gdLst>
              <a:gd name="connsiteX0" fmla="*/ 339391 w 339391"/>
              <a:gd name="connsiteY0" fmla="*/ 1192305 h 1192305"/>
              <a:gd name="connsiteX1" fmla="*/ 227333 w 339391"/>
              <a:gd name="connsiteY1" fmla="*/ 1080247 h 1192305"/>
              <a:gd name="connsiteX2" fmla="*/ 3215 w 339391"/>
              <a:gd name="connsiteY2" fmla="*/ 564776 h 1192305"/>
              <a:gd name="connsiteX3" fmla="*/ 25627 w 339391"/>
              <a:gd name="connsiteY3" fmla="*/ 233082 h 1192305"/>
              <a:gd name="connsiteX4" fmla="*/ 61486 w 339391"/>
              <a:gd name="connsiteY4" fmla="*/ 125505 h 1192305"/>
              <a:gd name="connsiteX5" fmla="*/ 115274 w 339391"/>
              <a:gd name="connsiteY5" fmla="*/ 58270 h 1192305"/>
              <a:gd name="connsiteX6" fmla="*/ 128721 w 339391"/>
              <a:gd name="connsiteY6" fmla="*/ 31376 h 1192305"/>
              <a:gd name="connsiteX7" fmla="*/ 133203 w 339391"/>
              <a:gd name="connsiteY7" fmla="*/ 0 h 119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91" h="1192305">
                <a:moveTo>
                  <a:pt x="339391" y="1192305"/>
                </a:moveTo>
                <a:cubicBezTo>
                  <a:pt x="302038" y="1154952"/>
                  <a:pt x="252278" y="1126811"/>
                  <a:pt x="227333" y="1080247"/>
                </a:cubicBezTo>
                <a:cubicBezTo>
                  <a:pt x="138857" y="915091"/>
                  <a:pt x="59691" y="743423"/>
                  <a:pt x="3215" y="564776"/>
                </a:cubicBezTo>
                <a:cubicBezTo>
                  <a:pt x="-8768" y="526872"/>
                  <a:pt x="15892" y="280133"/>
                  <a:pt x="25627" y="233082"/>
                </a:cubicBezTo>
                <a:cubicBezTo>
                  <a:pt x="33285" y="196067"/>
                  <a:pt x="45771" y="159882"/>
                  <a:pt x="61486" y="125505"/>
                </a:cubicBezTo>
                <a:cubicBezTo>
                  <a:pt x="102457" y="35881"/>
                  <a:pt x="82916" y="104496"/>
                  <a:pt x="115274" y="58270"/>
                </a:cubicBezTo>
                <a:cubicBezTo>
                  <a:pt x="121022" y="50059"/>
                  <a:pt x="124239" y="40341"/>
                  <a:pt x="128721" y="31376"/>
                </a:cubicBezTo>
                <a:cubicBezTo>
                  <a:pt x="133449" y="3008"/>
                  <a:pt x="133203" y="13570"/>
                  <a:pt x="1332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B31C637-7AB2-4F44-B977-6AB987609EC3}"/>
              </a:ext>
            </a:extLst>
          </p:cNvPr>
          <p:cNvSpPr/>
          <p:nvPr/>
        </p:nvSpPr>
        <p:spPr>
          <a:xfrm>
            <a:off x="4432066" y="1277471"/>
            <a:ext cx="1242593" cy="493058"/>
          </a:xfrm>
          <a:custGeom>
            <a:avLst/>
            <a:gdLst>
              <a:gd name="connsiteX0" fmla="*/ 1242593 w 1242593"/>
              <a:gd name="connsiteY0" fmla="*/ 493058 h 493058"/>
              <a:gd name="connsiteX1" fmla="*/ 1135016 w 1242593"/>
              <a:gd name="connsiteY1" fmla="*/ 416858 h 493058"/>
              <a:gd name="connsiteX2" fmla="*/ 108558 w 1242593"/>
              <a:gd name="connsiteY2" fmla="*/ 13447 h 493058"/>
              <a:gd name="connsiteX3" fmla="*/ 95110 w 1242593"/>
              <a:gd name="connsiteY3" fmla="*/ 8964 h 493058"/>
              <a:gd name="connsiteX4" fmla="*/ 27875 w 1242593"/>
              <a:gd name="connsiteY4" fmla="*/ 4482 h 493058"/>
              <a:gd name="connsiteX5" fmla="*/ 981 w 1242593"/>
              <a:gd name="connsiteY5" fmla="*/ 0 h 493058"/>
              <a:gd name="connsiteX6" fmla="*/ 14428 w 1242593"/>
              <a:gd name="connsiteY6" fmla="*/ 4482 h 493058"/>
              <a:gd name="connsiteX7" fmla="*/ 59252 w 1242593"/>
              <a:gd name="connsiteY7" fmla="*/ 13447 h 493058"/>
              <a:gd name="connsiteX8" fmla="*/ 216134 w 1242593"/>
              <a:gd name="connsiteY8" fmla="*/ 22411 h 493058"/>
              <a:gd name="connsiteX9" fmla="*/ 265440 w 1242593"/>
              <a:gd name="connsiteY9" fmla="*/ 35858 h 493058"/>
              <a:gd name="connsiteX10" fmla="*/ 287852 w 1242593"/>
              <a:gd name="connsiteY10" fmla="*/ 40341 h 493058"/>
              <a:gd name="connsiteX11" fmla="*/ 323710 w 1242593"/>
              <a:gd name="connsiteY11" fmla="*/ 49305 h 49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2593" h="493058">
                <a:moveTo>
                  <a:pt x="1242593" y="493058"/>
                </a:moveTo>
                <a:cubicBezTo>
                  <a:pt x="1206734" y="467658"/>
                  <a:pt x="1175914" y="432932"/>
                  <a:pt x="1135016" y="416858"/>
                </a:cubicBezTo>
                <a:lnTo>
                  <a:pt x="108558" y="13447"/>
                </a:lnTo>
                <a:cubicBezTo>
                  <a:pt x="104159" y="11722"/>
                  <a:pt x="99806" y="9486"/>
                  <a:pt x="95110" y="8964"/>
                </a:cubicBezTo>
                <a:cubicBezTo>
                  <a:pt x="72786" y="6483"/>
                  <a:pt x="50287" y="5976"/>
                  <a:pt x="27875" y="4482"/>
                </a:cubicBezTo>
                <a:cubicBezTo>
                  <a:pt x="18910" y="2988"/>
                  <a:pt x="10069" y="0"/>
                  <a:pt x="981" y="0"/>
                </a:cubicBezTo>
                <a:cubicBezTo>
                  <a:pt x="-3744" y="0"/>
                  <a:pt x="9885" y="3184"/>
                  <a:pt x="14428" y="4482"/>
                </a:cubicBezTo>
                <a:cubicBezTo>
                  <a:pt x="28968" y="8636"/>
                  <a:pt x="44290" y="11687"/>
                  <a:pt x="59252" y="13447"/>
                </a:cubicBezTo>
                <a:cubicBezTo>
                  <a:pt x="114362" y="19931"/>
                  <a:pt x="157178" y="19955"/>
                  <a:pt x="216134" y="22411"/>
                </a:cubicBezTo>
                <a:cubicBezTo>
                  <a:pt x="232569" y="26893"/>
                  <a:pt x="248913" y="31726"/>
                  <a:pt x="265440" y="35858"/>
                </a:cubicBezTo>
                <a:cubicBezTo>
                  <a:pt x="272831" y="37706"/>
                  <a:pt x="280461" y="38493"/>
                  <a:pt x="287852" y="40341"/>
                </a:cubicBezTo>
                <a:cubicBezTo>
                  <a:pt x="325350" y="49715"/>
                  <a:pt x="307707" y="49305"/>
                  <a:pt x="323710" y="493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3C9CED01-5020-443B-8F84-3B3D3AC08F30}"/>
              </a:ext>
            </a:extLst>
          </p:cNvPr>
          <p:cNvSpPr/>
          <p:nvPr/>
        </p:nvSpPr>
        <p:spPr>
          <a:xfrm>
            <a:off x="6974541" y="1891553"/>
            <a:ext cx="1107141" cy="1223682"/>
          </a:xfrm>
          <a:custGeom>
            <a:avLst/>
            <a:gdLst>
              <a:gd name="connsiteX0" fmla="*/ 0 w 1107141"/>
              <a:gd name="connsiteY0" fmla="*/ 1223682 h 1223682"/>
              <a:gd name="connsiteX1" fmla="*/ 210671 w 1107141"/>
              <a:gd name="connsiteY1" fmla="*/ 497541 h 1223682"/>
              <a:gd name="connsiteX2" fmla="*/ 389965 w 1107141"/>
              <a:gd name="connsiteY2" fmla="*/ 183776 h 1223682"/>
              <a:gd name="connsiteX3" fmla="*/ 452718 w 1107141"/>
              <a:gd name="connsiteY3" fmla="*/ 112059 h 1223682"/>
              <a:gd name="connsiteX4" fmla="*/ 829235 w 1107141"/>
              <a:gd name="connsiteY4" fmla="*/ 22412 h 1223682"/>
              <a:gd name="connsiteX5" fmla="*/ 905435 w 1107141"/>
              <a:gd name="connsiteY5" fmla="*/ 13447 h 1223682"/>
              <a:gd name="connsiteX6" fmla="*/ 1071283 w 1107141"/>
              <a:gd name="connsiteY6" fmla="*/ 8965 h 1223682"/>
              <a:gd name="connsiteX7" fmla="*/ 1107141 w 1107141"/>
              <a:gd name="connsiteY7" fmla="*/ 0 h 122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7141" h="1223682">
                <a:moveTo>
                  <a:pt x="0" y="1223682"/>
                </a:moveTo>
                <a:cubicBezTo>
                  <a:pt x="39196" y="864383"/>
                  <a:pt x="10291" y="935409"/>
                  <a:pt x="210671" y="497541"/>
                </a:cubicBezTo>
                <a:cubicBezTo>
                  <a:pt x="260797" y="388006"/>
                  <a:pt x="310641" y="274431"/>
                  <a:pt x="389965" y="183776"/>
                </a:cubicBezTo>
                <a:cubicBezTo>
                  <a:pt x="410883" y="159870"/>
                  <a:pt x="422901" y="123012"/>
                  <a:pt x="452718" y="112059"/>
                </a:cubicBezTo>
                <a:cubicBezTo>
                  <a:pt x="573820" y="67573"/>
                  <a:pt x="703596" y="51728"/>
                  <a:pt x="829235" y="22412"/>
                </a:cubicBezTo>
                <a:cubicBezTo>
                  <a:pt x="849139" y="17768"/>
                  <a:pt x="889329" y="14118"/>
                  <a:pt x="905435" y="13447"/>
                </a:cubicBezTo>
                <a:cubicBezTo>
                  <a:pt x="960690" y="11145"/>
                  <a:pt x="1016000" y="10459"/>
                  <a:pt x="1071283" y="8965"/>
                </a:cubicBezTo>
                <a:cubicBezTo>
                  <a:pt x="1101472" y="3933"/>
                  <a:pt x="1090048" y="8546"/>
                  <a:pt x="110714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2BBA8BFE-CFA3-4D0A-A43D-4C569C4AD3B3}"/>
              </a:ext>
            </a:extLst>
          </p:cNvPr>
          <p:cNvSpPr/>
          <p:nvPr/>
        </p:nvSpPr>
        <p:spPr>
          <a:xfrm>
            <a:off x="7575155" y="4150659"/>
            <a:ext cx="676857" cy="1541929"/>
          </a:xfrm>
          <a:custGeom>
            <a:avLst/>
            <a:gdLst>
              <a:gd name="connsiteX0" fmla="*/ 676857 w 676857"/>
              <a:gd name="connsiteY0" fmla="*/ 0 h 1541929"/>
              <a:gd name="connsiteX1" fmla="*/ 546869 w 676857"/>
              <a:gd name="connsiteY1" fmla="*/ 13447 h 1541929"/>
              <a:gd name="connsiteX2" fmla="*/ 134492 w 676857"/>
              <a:gd name="connsiteY2" fmla="*/ 295835 h 1541929"/>
              <a:gd name="connsiteX3" fmla="*/ 22433 w 676857"/>
              <a:gd name="connsiteY3" fmla="*/ 475129 h 1541929"/>
              <a:gd name="connsiteX4" fmla="*/ 21 w 676857"/>
              <a:gd name="connsiteY4" fmla="*/ 555812 h 1541929"/>
              <a:gd name="connsiteX5" fmla="*/ 197245 w 676857"/>
              <a:gd name="connsiteY5" fmla="*/ 900953 h 1541929"/>
              <a:gd name="connsiteX6" fmla="*/ 363092 w 676857"/>
              <a:gd name="connsiteY6" fmla="*/ 1151965 h 1541929"/>
              <a:gd name="connsiteX7" fmla="*/ 403433 w 676857"/>
              <a:gd name="connsiteY7" fmla="*/ 1214717 h 1541929"/>
              <a:gd name="connsiteX8" fmla="*/ 488598 w 676857"/>
              <a:gd name="connsiteY8" fmla="*/ 1376082 h 1541929"/>
              <a:gd name="connsiteX9" fmla="*/ 493080 w 676857"/>
              <a:gd name="connsiteY9" fmla="*/ 1394012 h 1541929"/>
              <a:gd name="connsiteX10" fmla="*/ 502045 w 676857"/>
              <a:gd name="connsiteY10" fmla="*/ 1541929 h 15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6857" h="1541929">
                <a:moveTo>
                  <a:pt x="676857" y="0"/>
                </a:moveTo>
                <a:cubicBezTo>
                  <a:pt x="633528" y="4482"/>
                  <a:pt x="588425" y="386"/>
                  <a:pt x="546869" y="13447"/>
                </a:cubicBezTo>
                <a:cubicBezTo>
                  <a:pt x="405726" y="57806"/>
                  <a:pt x="214557" y="178406"/>
                  <a:pt x="134492" y="295835"/>
                </a:cubicBezTo>
                <a:cubicBezTo>
                  <a:pt x="49926" y="419867"/>
                  <a:pt x="86578" y="359670"/>
                  <a:pt x="22433" y="475129"/>
                </a:cubicBezTo>
                <a:cubicBezTo>
                  <a:pt x="14962" y="502023"/>
                  <a:pt x="-660" y="527908"/>
                  <a:pt x="21" y="555812"/>
                </a:cubicBezTo>
                <a:cubicBezTo>
                  <a:pt x="3346" y="692129"/>
                  <a:pt x="141133" y="802757"/>
                  <a:pt x="197245" y="900953"/>
                </a:cubicBezTo>
                <a:cubicBezTo>
                  <a:pt x="292892" y="1068336"/>
                  <a:pt x="212289" y="934632"/>
                  <a:pt x="363092" y="1151965"/>
                </a:cubicBezTo>
                <a:cubicBezTo>
                  <a:pt x="377268" y="1172395"/>
                  <a:pt x="391283" y="1193021"/>
                  <a:pt x="403433" y="1214717"/>
                </a:cubicBezTo>
                <a:cubicBezTo>
                  <a:pt x="433150" y="1267783"/>
                  <a:pt x="488598" y="1376082"/>
                  <a:pt x="488598" y="1376082"/>
                </a:cubicBezTo>
                <a:cubicBezTo>
                  <a:pt x="490092" y="1382059"/>
                  <a:pt x="491978" y="1387951"/>
                  <a:pt x="493080" y="1394012"/>
                </a:cubicBezTo>
                <a:cubicBezTo>
                  <a:pt x="502332" y="1444896"/>
                  <a:pt x="499843" y="1484661"/>
                  <a:pt x="502045" y="15419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A103FBC5-D113-4C8E-B0FF-F89200FC48FD}"/>
              </a:ext>
            </a:extLst>
          </p:cNvPr>
          <p:cNvSpPr/>
          <p:nvPr/>
        </p:nvSpPr>
        <p:spPr>
          <a:xfrm>
            <a:off x="8453718" y="3854824"/>
            <a:ext cx="1455912" cy="165847"/>
          </a:xfrm>
          <a:custGeom>
            <a:avLst/>
            <a:gdLst>
              <a:gd name="connsiteX0" fmla="*/ 0 w 1455912"/>
              <a:gd name="connsiteY0" fmla="*/ 165847 h 165847"/>
              <a:gd name="connsiteX1" fmla="*/ 519953 w 1455912"/>
              <a:gd name="connsiteY1" fmla="*/ 107576 h 165847"/>
              <a:gd name="connsiteX2" fmla="*/ 1187823 w 1455912"/>
              <a:gd name="connsiteY2" fmla="*/ 0 h 165847"/>
              <a:gd name="connsiteX3" fmla="*/ 1452282 w 1455912"/>
              <a:gd name="connsiteY3" fmla="*/ 22411 h 165847"/>
              <a:gd name="connsiteX4" fmla="*/ 1398494 w 1455912"/>
              <a:gd name="connsiteY4" fmla="*/ 31376 h 165847"/>
              <a:gd name="connsiteX5" fmla="*/ 1295400 w 1455912"/>
              <a:gd name="connsiteY5" fmla="*/ 40341 h 165847"/>
              <a:gd name="connsiteX6" fmla="*/ 1102658 w 1455912"/>
              <a:gd name="connsiteY6" fmla="*/ 58270 h 16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5912" h="165847">
                <a:moveTo>
                  <a:pt x="0" y="165847"/>
                </a:moveTo>
                <a:cubicBezTo>
                  <a:pt x="173318" y="146423"/>
                  <a:pt x="347226" y="131693"/>
                  <a:pt x="519953" y="107576"/>
                </a:cubicBezTo>
                <a:cubicBezTo>
                  <a:pt x="743279" y="76395"/>
                  <a:pt x="1187823" y="0"/>
                  <a:pt x="1187823" y="0"/>
                </a:cubicBezTo>
                <a:cubicBezTo>
                  <a:pt x="1275976" y="7470"/>
                  <a:pt x="1364778" y="9379"/>
                  <a:pt x="1452282" y="22411"/>
                </a:cubicBezTo>
                <a:cubicBezTo>
                  <a:pt x="1470260" y="25089"/>
                  <a:pt x="1416553" y="29312"/>
                  <a:pt x="1398494" y="31376"/>
                </a:cubicBezTo>
                <a:cubicBezTo>
                  <a:pt x="1364223" y="35293"/>
                  <a:pt x="1329734" y="37018"/>
                  <a:pt x="1295400" y="40341"/>
                </a:cubicBezTo>
                <a:cubicBezTo>
                  <a:pt x="1103832" y="58880"/>
                  <a:pt x="1180267" y="58270"/>
                  <a:pt x="1102658" y="582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57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46" grpId="0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71300-68B2-405E-8CD5-C5DF59C0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94F77A-F96C-4BF7-B3B6-77F164CE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695"/>
            <a:ext cx="12192000" cy="287729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F09997F-A03E-4906-AA3B-B689A1A4DFCA}"/>
              </a:ext>
            </a:extLst>
          </p:cNvPr>
          <p:cNvSpPr txBox="1"/>
          <p:nvPr/>
        </p:nvSpPr>
        <p:spPr>
          <a:xfrm>
            <a:off x="2712278" y="4992250"/>
            <a:ext cx="73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MNIST data,   400 hidden neurons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58 hidden neurons.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D9737-2E8B-B1B4-EF66-A7865CF15368}"/>
              </a:ext>
            </a:extLst>
          </p:cNvPr>
          <p:cNvSpPr txBox="1"/>
          <p:nvPr/>
        </p:nvSpPr>
        <p:spPr>
          <a:xfrm>
            <a:off x="-1" y="6406634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Journal of Machine Learning, 2022,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270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83021A-435B-4B32-BA27-B42B1A5578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0" b="19647"/>
          <a:stretch/>
        </p:blipFill>
        <p:spPr>
          <a:xfrm>
            <a:off x="0" y="1437640"/>
            <a:ext cx="12192000" cy="4089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C3AAC6-B175-41B5-BD35-030F594828E7}"/>
              </a:ext>
            </a:extLst>
          </p:cNvPr>
          <p:cNvSpPr txBox="1"/>
          <p:nvPr/>
        </p:nvSpPr>
        <p:spPr>
          <a:xfrm>
            <a:off x="138870" y="186106"/>
            <a:ext cx="717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 Reduction in turbulent ignition simulation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AAB0B6-1676-41C6-8B41-0C70AB9315BB}"/>
              </a:ext>
            </a:extLst>
          </p:cNvPr>
          <p:cNvSpPr txBox="1"/>
          <p:nvPr/>
        </p:nvSpPr>
        <p:spPr>
          <a:xfrm>
            <a:off x="4016685" y="874821"/>
            <a:ext cx="260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original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3200-1600-800-400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4B3E2E-D66D-435E-BF3A-37C3433DB965}"/>
              </a:ext>
            </a:extLst>
          </p:cNvPr>
          <p:cNvSpPr txBox="1"/>
          <p:nvPr/>
        </p:nvSpPr>
        <p:spPr>
          <a:xfrm>
            <a:off x="7366254" y="874820"/>
            <a:ext cx="326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Reduced based on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cos&gt;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0.999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1055-1309-800-400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A04843-BA4E-4BE4-92A8-B0DC30912717}"/>
              </a:ext>
            </a:extLst>
          </p:cNvPr>
          <p:cNvSpPr txBox="1"/>
          <p:nvPr/>
        </p:nvSpPr>
        <p:spPr>
          <a:xfrm>
            <a:off x="482600" y="5707985"/>
            <a:ext cx="6827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Neural network is used to predict chemical reaction rates.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503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50DB514-0CCF-4B30-A7D9-2F00A053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" t="9224" r="826" b="2967"/>
          <a:stretch/>
        </p:blipFill>
        <p:spPr>
          <a:xfrm>
            <a:off x="1596951" y="849120"/>
            <a:ext cx="8808584" cy="515976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D0A61B7-2D14-7149-9189-AA53A9BC4294}"/>
              </a:ext>
            </a:extLst>
          </p:cNvPr>
          <p:cNvSpPr txBox="1">
            <a:spLocks/>
          </p:cNvSpPr>
          <p:nvPr/>
        </p:nvSpPr>
        <p:spPr>
          <a:xfrm>
            <a:off x="101842" y="87141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Suggested picture of DNN loss landscape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1B96FE-80B8-C379-6398-4C3C2FEC484B}"/>
              </a:ext>
            </a:extLst>
          </p:cNvPr>
          <p:cNvSpPr txBox="1"/>
          <p:nvPr/>
        </p:nvSpPr>
        <p:spPr>
          <a:xfrm>
            <a:off x="-1" y="6406634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Journal of Machine Learning, 2022,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200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D918A52-A516-455E-9AAE-E5C205A3F5F5}"/>
              </a:ext>
            </a:extLst>
          </p:cNvPr>
          <p:cNvSpPr txBox="1"/>
          <p:nvPr/>
        </p:nvSpPr>
        <p:spPr>
          <a:xfrm>
            <a:off x="320646" y="4171834"/>
            <a:ext cx="3836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Occam’s Razor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A7EE1C-7B57-4E71-8E97-3CA8AC175489}"/>
              </a:ext>
            </a:extLst>
          </p:cNvPr>
          <p:cNvSpPr txBox="1"/>
          <p:nvPr/>
        </p:nvSpPr>
        <p:spPr>
          <a:xfrm>
            <a:off x="842540" y="2302728"/>
            <a:ext cx="103820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Times New Roman" panose="02020603050405020304" pitchFamily="18" charset="0"/>
              </a:rPr>
              <a:t>E-Principle: a basis for condensation,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Times New Roman" panose="02020603050405020304" pitchFamily="18" charset="0"/>
              </a:rPr>
              <a:t>a path for gradually increasing the # of effective neurons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C276B9-F58B-40B2-8BEE-5D0B1DC7410F}"/>
              </a:ext>
            </a:extLst>
          </p:cNvPr>
          <p:cNvSpPr txBox="1"/>
          <p:nvPr/>
        </p:nvSpPr>
        <p:spPr>
          <a:xfrm>
            <a:off x="4852139" y="5309334"/>
            <a:ext cx="2834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Small net is effective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FC3685-69CE-4007-83B1-3706EE040E1F}"/>
              </a:ext>
            </a:extLst>
          </p:cNvPr>
          <p:cNvSpPr txBox="1"/>
          <p:nvPr/>
        </p:nvSpPr>
        <p:spPr>
          <a:xfrm>
            <a:off x="3338836" y="4661459"/>
            <a:ext cx="5860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If no need, no more effective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neurons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773E76-1024-4788-9442-5D375DD3A5CA}"/>
              </a:ext>
            </a:extLst>
          </p:cNvPr>
          <p:cNvSpPr txBox="1"/>
          <p:nvPr/>
        </p:nvSpPr>
        <p:spPr>
          <a:xfrm>
            <a:off x="2199927" y="181720"/>
            <a:ext cx="743875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Times New Roman" panose="02020603050405020304" pitchFamily="18" charset="0"/>
              </a:rPr>
              <a:t>Embedding Principle: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the loss landscape of any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network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contains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”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all critical points of all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narrower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 networks.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Times New Roman" panose="02020603050405020304" pitchFamily="18" charset="0"/>
              </a:rPr>
              <a:t>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2FB8D0-11CC-D300-145A-0A44F60B39BD}"/>
              </a:ext>
            </a:extLst>
          </p:cNvPr>
          <p:cNvSpPr txBox="1"/>
          <p:nvPr/>
        </p:nvSpPr>
        <p:spPr>
          <a:xfrm>
            <a:off x="-1" y="6406634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Journal of Machine Learning, 2022,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37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5651A-E10B-4FD8-8FC8-82810A8F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effective neurons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B322F-F7A8-4508-A3BA-2685361C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20" y="828039"/>
            <a:ext cx="3189378" cy="545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4F3CD7-DC09-4F4B-BA67-206F3D9210D0}"/>
              </a:ext>
            </a:extLst>
          </p:cNvPr>
          <p:cNvSpPr txBox="1"/>
          <p:nvPr/>
        </p:nvSpPr>
        <p:spPr>
          <a:xfrm>
            <a:off x="1407402" y="1057494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neurons are enough!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AA20F78-5614-400F-8FA0-1AA98383544A}"/>
              </a:ext>
            </a:extLst>
          </p:cNvPr>
          <p:cNvCxnSpPr>
            <a:cxnSpLocks/>
          </p:cNvCxnSpPr>
          <p:nvPr/>
        </p:nvCxnSpPr>
        <p:spPr>
          <a:xfrm>
            <a:off x="110309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35A7716-D6CD-4FB4-89BB-E7C4F66B2853}"/>
              </a:ext>
            </a:extLst>
          </p:cNvPr>
          <p:cNvCxnSpPr>
            <a:cxnSpLocks/>
          </p:cNvCxnSpPr>
          <p:nvPr/>
        </p:nvCxnSpPr>
        <p:spPr>
          <a:xfrm>
            <a:off x="796109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4C4713C-1728-4388-AEF3-27B4F28D0D84}"/>
              </a:ext>
            </a:extLst>
          </p:cNvPr>
          <p:cNvCxnSpPr>
            <a:cxnSpLocks/>
          </p:cNvCxnSpPr>
          <p:nvPr/>
        </p:nvCxnSpPr>
        <p:spPr>
          <a:xfrm flipH="1">
            <a:off x="3323223" y="2878259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C69A661-61EA-4F9D-9E5B-4366339AE7AD}"/>
              </a:ext>
            </a:extLst>
          </p:cNvPr>
          <p:cNvCxnSpPr>
            <a:cxnSpLocks/>
          </p:cNvCxnSpPr>
          <p:nvPr/>
        </p:nvCxnSpPr>
        <p:spPr>
          <a:xfrm>
            <a:off x="2286795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加号 17">
            <a:extLst>
              <a:ext uri="{FF2B5EF4-FFF2-40B4-BE49-F238E27FC236}">
                <a16:creationId xmlns:a16="http://schemas.microsoft.com/office/drawing/2014/main" id="{29EA7DAA-674F-4CEA-BB4B-27BBA6C31D44}"/>
              </a:ext>
            </a:extLst>
          </p:cNvPr>
          <p:cNvSpPr/>
          <p:nvPr/>
        </p:nvSpPr>
        <p:spPr>
          <a:xfrm>
            <a:off x="1728962" y="3189830"/>
            <a:ext cx="773852" cy="888992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等号 18">
            <a:extLst>
              <a:ext uri="{FF2B5EF4-FFF2-40B4-BE49-F238E27FC236}">
                <a16:creationId xmlns:a16="http://schemas.microsoft.com/office/drawing/2014/main" id="{AC120A5F-E5F7-4BC1-B8A7-DE33D2119FE5}"/>
              </a:ext>
            </a:extLst>
          </p:cNvPr>
          <p:cNvSpPr/>
          <p:nvPr/>
        </p:nvSpPr>
        <p:spPr>
          <a:xfrm>
            <a:off x="4165012" y="3430682"/>
            <a:ext cx="1117600" cy="47754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8D67590-6BA8-4582-8FA0-7BCFD9DE5BE5}"/>
              </a:ext>
            </a:extLst>
          </p:cNvPr>
          <p:cNvCxnSpPr>
            <a:cxnSpLocks/>
          </p:cNvCxnSpPr>
          <p:nvPr/>
        </p:nvCxnSpPr>
        <p:spPr>
          <a:xfrm>
            <a:off x="5325491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D6B32AB-4126-4414-BB8D-C47EAC6FFA23}"/>
              </a:ext>
            </a:extLst>
          </p:cNvPr>
          <p:cNvCxnSpPr>
            <a:cxnSpLocks/>
          </p:cNvCxnSpPr>
          <p:nvPr/>
        </p:nvCxnSpPr>
        <p:spPr>
          <a:xfrm>
            <a:off x="6011291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B719C0A-00E1-4030-8D90-A76D9BDF6E3D}"/>
              </a:ext>
            </a:extLst>
          </p:cNvPr>
          <p:cNvCxnSpPr>
            <a:cxnSpLocks/>
          </p:cNvCxnSpPr>
          <p:nvPr/>
        </p:nvCxnSpPr>
        <p:spPr>
          <a:xfrm flipH="1">
            <a:off x="7066175" y="2878260"/>
            <a:ext cx="689007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0F62C04-1084-0B21-07C7-1F21BC61BF85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05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箭头: 下 10">
            <a:extLst>
              <a:ext uri="{FF2B5EF4-FFF2-40B4-BE49-F238E27FC236}">
                <a16:creationId xmlns:a16="http://schemas.microsoft.com/office/drawing/2014/main" id="{96989510-A506-4694-8AFA-23512B7C665D}"/>
              </a:ext>
            </a:extLst>
          </p:cNvPr>
          <p:cNvSpPr/>
          <p:nvPr/>
        </p:nvSpPr>
        <p:spPr>
          <a:xfrm>
            <a:off x="3901440" y="1859280"/>
            <a:ext cx="533400" cy="274828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BD5651A-E10B-4FD8-8FC8-82810A8F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effective neurons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B322F-F7A8-4508-A3BA-2685361C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20" y="828039"/>
            <a:ext cx="3189378" cy="545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4F3CD7-DC09-4F4B-BA67-206F3D9210D0}"/>
              </a:ext>
            </a:extLst>
          </p:cNvPr>
          <p:cNvSpPr txBox="1"/>
          <p:nvPr/>
        </p:nvSpPr>
        <p:spPr>
          <a:xfrm>
            <a:off x="1958118" y="4721868"/>
            <a:ext cx="480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neurons network!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209EF2-3F61-4036-A3E5-A44E94F8231C}"/>
              </a:ext>
            </a:extLst>
          </p:cNvPr>
          <p:cNvSpPr txBox="1"/>
          <p:nvPr/>
        </p:nvSpPr>
        <p:spPr>
          <a:xfrm>
            <a:off x="0" y="642540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[6] Luo#,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4EFCD6-381E-45E8-9661-84F9E43B9F8D}"/>
              </a:ext>
            </a:extLst>
          </p:cNvPr>
          <p:cNvSpPr txBox="1"/>
          <p:nvPr/>
        </p:nvSpPr>
        <p:spPr>
          <a:xfrm>
            <a:off x="1874211" y="1172211"/>
            <a:ext cx="4481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The original large network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186D25-96B1-41BC-A582-2A8615BF7955}"/>
              </a:ext>
            </a:extLst>
          </p:cNvPr>
          <p:cNvSpPr txBox="1"/>
          <p:nvPr/>
        </p:nvSpPr>
        <p:spPr>
          <a:xfrm>
            <a:off x="3393440" y="2971810"/>
            <a:ext cx="193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D73C1E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Similar?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D73C1E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3D1C49-FA10-45BC-EF70-D07E681E1CEB}"/>
              </a:ext>
            </a:extLst>
          </p:cNvPr>
          <p:cNvSpPr txBox="1"/>
          <p:nvPr/>
        </p:nvSpPr>
        <p:spPr>
          <a:xfrm>
            <a:off x="1035866" y="5551182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Why do not just train small network???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3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55840-7F07-4DB8-A87E-70326009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NN of diff width go through same point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C7E9A-64A5-48FF-8140-4BE2759D5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59" y="761979"/>
            <a:ext cx="6376483" cy="55474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6BE9E5-CE51-48D0-8067-FE010A80DD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8B0C2-4D92-6FB1-E692-8A0618EB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2" y="995154"/>
            <a:ext cx="3296319" cy="2394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1AD29E-B298-977B-3426-C2329127B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92" y="3468167"/>
            <a:ext cx="3108992" cy="2394679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43B79FC2-FDB2-A7D3-BBE6-5D258A3E9FB3}"/>
              </a:ext>
            </a:extLst>
          </p:cNvPr>
          <p:cNvSpPr/>
          <p:nvPr/>
        </p:nvSpPr>
        <p:spPr>
          <a:xfrm>
            <a:off x="5229858" y="3368039"/>
            <a:ext cx="99062" cy="33326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rgbClr val="242C2D"/>
                </a:solidFill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9AC687-6B59-1419-67FE-03CCC0D25303}"/>
              </a:ext>
            </a:extLst>
          </p:cNvPr>
          <p:cNvSpPr txBox="1"/>
          <p:nvPr/>
        </p:nvSpPr>
        <p:spPr>
          <a:xfrm>
            <a:off x="9625911" y="1225613"/>
            <a:ext cx="2430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 similar saddles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 same loss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3 same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4 similar condense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19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55840-7F07-4DB8-A87E-70326009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spectrum: distribution over multi-trials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6BE9E5-CE51-48D0-8067-FE010A80DD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526C78-37BD-4791-A5FE-B1E1FF06A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81896" r="9277"/>
          <a:stretch/>
        </p:blipFill>
        <p:spPr>
          <a:xfrm>
            <a:off x="2352040" y="3299426"/>
            <a:ext cx="7147560" cy="9681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FAADBD-8800-4770-BC9B-1A1CD05EE291}"/>
              </a:ext>
            </a:extLst>
          </p:cNvPr>
          <p:cNvSpPr txBox="1"/>
          <p:nvPr/>
        </p:nvSpPr>
        <p:spPr>
          <a:xfrm>
            <a:off x="5288280" y="4448224"/>
            <a:ext cx="288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Color: frequency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2A8272-0AEB-4EF1-BB9D-EBD19DEB1B5C}"/>
              </a:ext>
            </a:extLst>
          </p:cNvPr>
          <p:cNvSpPr txBox="1"/>
          <p:nvPr/>
        </p:nvSpPr>
        <p:spPr>
          <a:xfrm>
            <a:off x="2626360" y="1574800"/>
            <a:ext cx="855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For a net with m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neurons,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endParaRPr lang="en-US" altLang="zh-CN" sz="2000" dirty="0">
              <a:solidFill>
                <a:schemeClr val="tx2"/>
              </a:solidFill>
            </a:endParaRPr>
          </a:p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Train from different initialization with same distribution multiple trials</a:t>
            </a:r>
          </a:p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Count the frequency of all loss values in a small interval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8FB67-50F4-4AEC-A36B-5076E0BBC354}"/>
              </a:ext>
            </a:extLst>
          </p:cNvPr>
          <p:cNvSpPr txBox="1"/>
          <p:nvPr/>
        </p:nvSpPr>
        <p:spPr>
          <a:xfrm>
            <a:off x="2413000" y="5278120"/>
            <a:ext cx="154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/>
              <a:t>Stagnation</a:t>
            </a:r>
            <a:endParaRPr lang="zh-CN" altLang="en-US" sz="2000" b="1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A655EBD-F2C8-4205-B313-CDFCDFDD79C9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185160" y="3622040"/>
            <a:ext cx="1097280" cy="1656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856497C-FDA9-4E3A-A137-14CDA57CE7A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185160" y="3681006"/>
            <a:ext cx="182880" cy="15971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0647458-A2AC-4C4A-A78B-AD3E2747B85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185160" y="3651524"/>
            <a:ext cx="1869440" cy="16265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9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55840-7F07-4DB8-A87E-70326009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spectrum: distribution over multi-trials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6BE9E5-CE51-48D0-8067-FE010A80DD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526C78-37BD-4791-A5FE-B1E1FF06A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36" y="837720"/>
            <a:ext cx="8021328" cy="53475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FAADBD-8800-4770-BC9B-1A1CD05EE291}"/>
              </a:ext>
            </a:extLst>
          </p:cNvPr>
          <p:cNvSpPr txBox="1"/>
          <p:nvPr/>
        </p:nvSpPr>
        <p:spPr>
          <a:xfrm>
            <a:off x="330200" y="1524000"/>
            <a:ext cx="202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Larger net,</a:t>
            </a:r>
          </a:p>
          <a:p>
            <a:pPr algn="l"/>
            <a:r>
              <a:rPr lang="en-US" altLang="zh-CN" sz="2000" dirty="0"/>
              <a:t>Easier to decay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78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F672C-1E80-5D4D-B295-D20C70AB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573868"/>
            <a:ext cx="11429516" cy="973646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tx2"/>
                </a:solidFill>
              </a:rPr>
              <a:t>Study similarity and difference of different widths </a:t>
            </a:r>
            <a:br>
              <a:rPr kumimoji="1" lang="en-US" altLang="zh-CN" dirty="0">
                <a:solidFill>
                  <a:schemeClr val="tx2"/>
                </a:solidFill>
              </a:rPr>
            </a:br>
            <a:r>
              <a:rPr kumimoji="1" lang="en-US" altLang="zh-CN" dirty="0">
                <a:solidFill>
                  <a:schemeClr val="tx2"/>
                </a:solidFill>
              </a:rPr>
              <a:t>from Loss Landscape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1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7E2CD-7A6B-47AD-93AC-AF40590A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survive in such complex configurations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45F38-0CA1-4D78-8E20-805180BA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26" y="1144401"/>
            <a:ext cx="3284073" cy="217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7065DB-6036-41A3-AEA4-6E8117E2E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1" y="1144400"/>
            <a:ext cx="3870263" cy="217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eview">
            <a:extLst>
              <a:ext uri="{FF2B5EF4-FFF2-40B4-BE49-F238E27FC236}">
                <a16:creationId xmlns:a16="http://schemas.microsoft.com/office/drawing/2014/main" id="{2237BDA8-4F21-4500-B2E5-EB1DAB33B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90" y="3469340"/>
            <a:ext cx="3400664" cy="26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review">
            <a:extLst>
              <a:ext uri="{FF2B5EF4-FFF2-40B4-BE49-F238E27FC236}">
                <a16:creationId xmlns:a16="http://schemas.microsoft.com/office/drawing/2014/main" id="{992E5154-05AF-4ABC-9165-D4364EC5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49" y="3536578"/>
            <a:ext cx="3400664" cy="26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E4724B5-1661-45B4-B074-52F85C45791A}"/>
              </a:ext>
            </a:extLst>
          </p:cNvPr>
          <p:cNvSpPr/>
          <p:nvPr/>
        </p:nvSpPr>
        <p:spPr>
          <a:xfrm>
            <a:off x="7669306" y="4831977"/>
            <a:ext cx="1017494" cy="596159"/>
          </a:xfrm>
          <a:custGeom>
            <a:avLst/>
            <a:gdLst>
              <a:gd name="connsiteX0" fmla="*/ 0 w 1017494"/>
              <a:gd name="connsiteY0" fmla="*/ 0 h 596159"/>
              <a:gd name="connsiteX1" fmla="*/ 22412 w 1017494"/>
              <a:gd name="connsiteY1" fmla="*/ 8964 h 596159"/>
              <a:gd name="connsiteX2" fmla="*/ 26894 w 1017494"/>
              <a:gd name="connsiteY2" fmla="*/ 31376 h 596159"/>
              <a:gd name="connsiteX3" fmla="*/ 35859 w 1017494"/>
              <a:gd name="connsiteY3" fmla="*/ 44823 h 596159"/>
              <a:gd name="connsiteX4" fmla="*/ 58271 w 1017494"/>
              <a:gd name="connsiteY4" fmla="*/ 94129 h 596159"/>
              <a:gd name="connsiteX5" fmla="*/ 76200 w 1017494"/>
              <a:gd name="connsiteY5" fmla="*/ 129988 h 596159"/>
              <a:gd name="connsiteX6" fmla="*/ 89647 w 1017494"/>
              <a:gd name="connsiteY6" fmla="*/ 161364 h 596159"/>
              <a:gd name="connsiteX7" fmla="*/ 107577 w 1017494"/>
              <a:gd name="connsiteY7" fmla="*/ 197223 h 596159"/>
              <a:gd name="connsiteX8" fmla="*/ 129988 w 1017494"/>
              <a:gd name="connsiteY8" fmla="*/ 219635 h 596159"/>
              <a:gd name="connsiteX9" fmla="*/ 147918 w 1017494"/>
              <a:gd name="connsiteY9" fmla="*/ 242047 h 596159"/>
              <a:gd name="connsiteX10" fmla="*/ 156883 w 1017494"/>
              <a:gd name="connsiteY10" fmla="*/ 255494 h 596159"/>
              <a:gd name="connsiteX11" fmla="*/ 170330 w 1017494"/>
              <a:gd name="connsiteY11" fmla="*/ 264459 h 596159"/>
              <a:gd name="connsiteX12" fmla="*/ 197224 w 1017494"/>
              <a:gd name="connsiteY12" fmla="*/ 300317 h 596159"/>
              <a:gd name="connsiteX13" fmla="*/ 206188 w 1017494"/>
              <a:gd name="connsiteY13" fmla="*/ 318247 h 596159"/>
              <a:gd name="connsiteX14" fmla="*/ 224118 w 1017494"/>
              <a:gd name="connsiteY14" fmla="*/ 331694 h 596159"/>
              <a:gd name="connsiteX15" fmla="*/ 255494 w 1017494"/>
              <a:gd name="connsiteY15" fmla="*/ 358588 h 596159"/>
              <a:gd name="connsiteX16" fmla="*/ 291353 w 1017494"/>
              <a:gd name="connsiteY16" fmla="*/ 385482 h 596159"/>
              <a:gd name="connsiteX17" fmla="*/ 304800 w 1017494"/>
              <a:gd name="connsiteY17" fmla="*/ 394447 h 596159"/>
              <a:gd name="connsiteX18" fmla="*/ 318247 w 1017494"/>
              <a:gd name="connsiteY18" fmla="*/ 407894 h 596159"/>
              <a:gd name="connsiteX19" fmla="*/ 331694 w 1017494"/>
              <a:gd name="connsiteY19" fmla="*/ 412376 h 596159"/>
              <a:gd name="connsiteX20" fmla="*/ 354106 w 1017494"/>
              <a:gd name="connsiteY20" fmla="*/ 425823 h 596159"/>
              <a:gd name="connsiteX21" fmla="*/ 372035 w 1017494"/>
              <a:gd name="connsiteY21" fmla="*/ 434788 h 596159"/>
              <a:gd name="connsiteX22" fmla="*/ 394447 w 1017494"/>
              <a:gd name="connsiteY22" fmla="*/ 448235 h 596159"/>
              <a:gd name="connsiteX23" fmla="*/ 407894 w 1017494"/>
              <a:gd name="connsiteY23" fmla="*/ 452717 h 596159"/>
              <a:gd name="connsiteX24" fmla="*/ 425824 w 1017494"/>
              <a:gd name="connsiteY24" fmla="*/ 461682 h 596159"/>
              <a:gd name="connsiteX25" fmla="*/ 439271 w 1017494"/>
              <a:gd name="connsiteY25" fmla="*/ 466164 h 596159"/>
              <a:gd name="connsiteX26" fmla="*/ 484094 w 1017494"/>
              <a:gd name="connsiteY26" fmla="*/ 493059 h 596159"/>
              <a:gd name="connsiteX27" fmla="*/ 506506 w 1017494"/>
              <a:gd name="connsiteY27" fmla="*/ 506506 h 596159"/>
              <a:gd name="connsiteX28" fmla="*/ 519953 w 1017494"/>
              <a:gd name="connsiteY28" fmla="*/ 515470 h 596159"/>
              <a:gd name="connsiteX29" fmla="*/ 551330 w 1017494"/>
              <a:gd name="connsiteY29" fmla="*/ 524435 h 596159"/>
              <a:gd name="connsiteX30" fmla="*/ 645459 w 1017494"/>
              <a:gd name="connsiteY30" fmla="*/ 537882 h 596159"/>
              <a:gd name="connsiteX31" fmla="*/ 672353 w 1017494"/>
              <a:gd name="connsiteY31" fmla="*/ 542364 h 596159"/>
              <a:gd name="connsiteX32" fmla="*/ 694765 w 1017494"/>
              <a:gd name="connsiteY32" fmla="*/ 546847 h 596159"/>
              <a:gd name="connsiteX33" fmla="*/ 739588 w 1017494"/>
              <a:gd name="connsiteY33" fmla="*/ 551329 h 596159"/>
              <a:gd name="connsiteX34" fmla="*/ 802341 w 1017494"/>
              <a:gd name="connsiteY34" fmla="*/ 569259 h 596159"/>
              <a:gd name="connsiteX35" fmla="*/ 820271 w 1017494"/>
              <a:gd name="connsiteY35" fmla="*/ 573741 h 596159"/>
              <a:gd name="connsiteX36" fmla="*/ 865094 w 1017494"/>
              <a:gd name="connsiteY36" fmla="*/ 578223 h 596159"/>
              <a:gd name="connsiteX37" fmla="*/ 887506 w 1017494"/>
              <a:gd name="connsiteY37" fmla="*/ 582706 h 596159"/>
              <a:gd name="connsiteX38" fmla="*/ 905435 w 1017494"/>
              <a:gd name="connsiteY38" fmla="*/ 587188 h 596159"/>
              <a:gd name="connsiteX39" fmla="*/ 1017494 w 1017494"/>
              <a:gd name="connsiteY39" fmla="*/ 596153 h 59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17494" h="596159">
                <a:moveTo>
                  <a:pt x="0" y="0"/>
                </a:moveTo>
                <a:cubicBezTo>
                  <a:pt x="7471" y="2988"/>
                  <a:pt x="17176" y="2855"/>
                  <a:pt x="22412" y="8964"/>
                </a:cubicBezTo>
                <a:cubicBezTo>
                  <a:pt x="27370" y="14748"/>
                  <a:pt x="24219" y="24242"/>
                  <a:pt x="26894" y="31376"/>
                </a:cubicBezTo>
                <a:cubicBezTo>
                  <a:pt x="28786" y="36420"/>
                  <a:pt x="33243" y="40114"/>
                  <a:pt x="35859" y="44823"/>
                </a:cubicBezTo>
                <a:cubicBezTo>
                  <a:pt x="57969" y="84620"/>
                  <a:pt x="41518" y="57830"/>
                  <a:pt x="58271" y="94129"/>
                </a:cubicBezTo>
                <a:cubicBezTo>
                  <a:pt x="63871" y="106263"/>
                  <a:pt x="70936" y="117705"/>
                  <a:pt x="76200" y="129988"/>
                </a:cubicBezTo>
                <a:cubicBezTo>
                  <a:pt x="80682" y="140447"/>
                  <a:pt x="84835" y="151053"/>
                  <a:pt x="89647" y="161364"/>
                </a:cubicBezTo>
                <a:cubicBezTo>
                  <a:pt x="95299" y="173474"/>
                  <a:pt x="98127" y="187773"/>
                  <a:pt x="107577" y="197223"/>
                </a:cubicBezTo>
                <a:cubicBezTo>
                  <a:pt x="115047" y="204694"/>
                  <a:pt x="122921" y="211782"/>
                  <a:pt x="129988" y="219635"/>
                </a:cubicBezTo>
                <a:cubicBezTo>
                  <a:pt x="136388" y="226746"/>
                  <a:pt x="142178" y="234393"/>
                  <a:pt x="147918" y="242047"/>
                </a:cubicBezTo>
                <a:cubicBezTo>
                  <a:pt x="151150" y="246357"/>
                  <a:pt x="153074" y="251685"/>
                  <a:pt x="156883" y="255494"/>
                </a:cubicBezTo>
                <a:cubicBezTo>
                  <a:pt x="160692" y="259303"/>
                  <a:pt x="165848" y="261471"/>
                  <a:pt x="170330" y="264459"/>
                </a:cubicBezTo>
                <a:cubicBezTo>
                  <a:pt x="192029" y="307859"/>
                  <a:pt x="163241" y="255006"/>
                  <a:pt x="197224" y="300317"/>
                </a:cubicBezTo>
                <a:cubicBezTo>
                  <a:pt x="201233" y="305663"/>
                  <a:pt x="201839" y="313174"/>
                  <a:pt x="206188" y="318247"/>
                </a:cubicBezTo>
                <a:cubicBezTo>
                  <a:pt x="211050" y="323919"/>
                  <a:pt x="218336" y="326963"/>
                  <a:pt x="224118" y="331694"/>
                </a:cubicBezTo>
                <a:cubicBezTo>
                  <a:pt x="234779" y="340417"/>
                  <a:pt x="245340" y="349280"/>
                  <a:pt x="255494" y="358588"/>
                </a:cubicBezTo>
                <a:cubicBezTo>
                  <a:pt x="284925" y="385567"/>
                  <a:pt x="266238" y="377111"/>
                  <a:pt x="291353" y="385482"/>
                </a:cubicBezTo>
                <a:cubicBezTo>
                  <a:pt x="295835" y="388470"/>
                  <a:pt x="300661" y="390998"/>
                  <a:pt x="304800" y="394447"/>
                </a:cubicBezTo>
                <a:cubicBezTo>
                  <a:pt x="309670" y="398505"/>
                  <a:pt x="312973" y="404378"/>
                  <a:pt x="318247" y="407894"/>
                </a:cubicBezTo>
                <a:cubicBezTo>
                  <a:pt x="322178" y="410515"/>
                  <a:pt x="327468" y="410263"/>
                  <a:pt x="331694" y="412376"/>
                </a:cubicBezTo>
                <a:cubicBezTo>
                  <a:pt x="339486" y="416272"/>
                  <a:pt x="346490" y="421592"/>
                  <a:pt x="354106" y="425823"/>
                </a:cubicBezTo>
                <a:cubicBezTo>
                  <a:pt x="359947" y="429068"/>
                  <a:pt x="366194" y="431543"/>
                  <a:pt x="372035" y="434788"/>
                </a:cubicBezTo>
                <a:cubicBezTo>
                  <a:pt x="379651" y="439019"/>
                  <a:pt x="386655" y="444339"/>
                  <a:pt x="394447" y="448235"/>
                </a:cubicBezTo>
                <a:cubicBezTo>
                  <a:pt x="398673" y="450348"/>
                  <a:pt x="403551" y="450856"/>
                  <a:pt x="407894" y="452717"/>
                </a:cubicBezTo>
                <a:cubicBezTo>
                  <a:pt x="414036" y="455349"/>
                  <a:pt x="419682" y="459050"/>
                  <a:pt x="425824" y="461682"/>
                </a:cubicBezTo>
                <a:cubicBezTo>
                  <a:pt x="430167" y="463543"/>
                  <a:pt x="435111" y="463924"/>
                  <a:pt x="439271" y="466164"/>
                </a:cubicBezTo>
                <a:cubicBezTo>
                  <a:pt x="454612" y="474425"/>
                  <a:pt x="469153" y="484094"/>
                  <a:pt x="484094" y="493059"/>
                </a:cubicBezTo>
                <a:cubicBezTo>
                  <a:pt x="491565" y="497541"/>
                  <a:pt x="499257" y="501674"/>
                  <a:pt x="506506" y="506506"/>
                </a:cubicBezTo>
                <a:cubicBezTo>
                  <a:pt x="510988" y="509494"/>
                  <a:pt x="514951" y="513469"/>
                  <a:pt x="519953" y="515470"/>
                </a:cubicBezTo>
                <a:cubicBezTo>
                  <a:pt x="530053" y="519510"/>
                  <a:pt x="540820" y="521632"/>
                  <a:pt x="551330" y="524435"/>
                </a:cubicBezTo>
                <a:cubicBezTo>
                  <a:pt x="601279" y="537755"/>
                  <a:pt x="582506" y="533040"/>
                  <a:pt x="645459" y="537882"/>
                </a:cubicBezTo>
                <a:lnTo>
                  <a:pt x="672353" y="542364"/>
                </a:lnTo>
                <a:cubicBezTo>
                  <a:pt x="679849" y="543727"/>
                  <a:pt x="687213" y="545840"/>
                  <a:pt x="694765" y="546847"/>
                </a:cubicBezTo>
                <a:cubicBezTo>
                  <a:pt x="709649" y="548832"/>
                  <a:pt x="724647" y="549835"/>
                  <a:pt x="739588" y="551329"/>
                </a:cubicBezTo>
                <a:lnTo>
                  <a:pt x="802341" y="569259"/>
                </a:lnTo>
                <a:cubicBezTo>
                  <a:pt x="808277" y="570908"/>
                  <a:pt x="814172" y="572870"/>
                  <a:pt x="820271" y="573741"/>
                </a:cubicBezTo>
                <a:cubicBezTo>
                  <a:pt x="835136" y="575864"/>
                  <a:pt x="850153" y="576729"/>
                  <a:pt x="865094" y="578223"/>
                </a:cubicBezTo>
                <a:cubicBezTo>
                  <a:pt x="872565" y="579717"/>
                  <a:pt x="880069" y="581053"/>
                  <a:pt x="887506" y="582706"/>
                </a:cubicBezTo>
                <a:cubicBezTo>
                  <a:pt x="893520" y="584042"/>
                  <a:pt x="899319" y="586454"/>
                  <a:pt x="905435" y="587188"/>
                </a:cubicBezTo>
                <a:cubicBezTo>
                  <a:pt x="984866" y="596720"/>
                  <a:pt x="971962" y="596153"/>
                  <a:pt x="1017494" y="596153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35DB1A4-420B-4D4B-8896-69448146E6D1}"/>
              </a:ext>
            </a:extLst>
          </p:cNvPr>
          <p:cNvSpPr/>
          <p:nvPr/>
        </p:nvSpPr>
        <p:spPr>
          <a:xfrm>
            <a:off x="2151529" y="4787153"/>
            <a:ext cx="1587023" cy="811306"/>
          </a:xfrm>
          <a:custGeom>
            <a:avLst/>
            <a:gdLst>
              <a:gd name="connsiteX0" fmla="*/ 0 w 1587023"/>
              <a:gd name="connsiteY0" fmla="*/ 4482 h 811306"/>
              <a:gd name="connsiteX1" fmla="*/ 22412 w 1587023"/>
              <a:gd name="connsiteY1" fmla="*/ 8965 h 811306"/>
              <a:gd name="connsiteX2" fmla="*/ 31377 w 1587023"/>
              <a:gd name="connsiteY2" fmla="*/ 22412 h 811306"/>
              <a:gd name="connsiteX3" fmla="*/ 44824 w 1587023"/>
              <a:gd name="connsiteY3" fmla="*/ 26894 h 811306"/>
              <a:gd name="connsiteX4" fmla="*/ 58271 w 1587023"/>
              <a:gd name="connsiteY4" fmla="*/ 40341 h 811306"/>
              <a:gd name="connsiteX5" fmla="*/ 62753 w 1587023"/>
              <a:gd name="connsiteY5" fmla="*/ 53788 h 811306"/>
              <a:gd name="connsiteX6" fmla="*/ 76200 w 1587023"/>
              <a:gd name="connsiteY6" fmla="*/ 62753 h 811306"/>
              <a:gd name="connsiteX7" fmla="*/ 94130 w 1587023"/>
              <a:gd name="connsiteY7" fmla="*/ 98612 h 811306"/>
              <a:gd name="connsiteX8" fmla="*/ 103095 w 1587023"/>
              <a:gd name="connsiteY8" fmla="*/ 116541 h 811306"/>
              <a:gd name="connsiteX9" fmla="*/ 112059 w 1587023"/>
              <a:gd name="connsiteY9" fmla="*/ 138953 h 811306"/>
              <a:gd name="connsiteX10" fmla="*/ 125506 w 1587023"/>
              <a:gd name="connsiteY10" fmla="*/ 156882 h 811306"/>
              <a:gd name="connsiteX11" fmla="*/ 134471 w 1587023"/>
              <a:gd name="connsiteY11" fmla="*/ 174812 h 811306"/>
              <a:gd name="connsiteX12" fmla="*/ 143436 w 1587023"/>
              <a:gd name="connsiteY12" fmla="*/ 188259 h 811306"/>
              <a:gd name="connsiteX13" fmla="*/ 156883 w 1587023"/>
              <a:gd name="connsiteY13" fmla="*/ 210671 h 811306"/>
              <a:gd name="connsiteX14" fmla="*/ 170330 w 1587023"/>
              <a:gd name="connsiteY14" fmla="*/ 219635 h 811306"/>
              <a:gd name="connsiteX15" fmla="*/ 201706 w 1587023"/>
              <a:gd name="connsiteY15" fmla="*/ 233082 h 811306"/>
              <a:gd name="connsiteX16" fmla="*/ 358589 w 1587023"/>
              <a:gd name="connsiteY16" fmla="*/ 228600 h 811306"/>
              <a:gd name="connsiteX17" fmla="*/ 376518 w 1587023"/>
              <a:gd name="connsiteY17" fmla="*/ 210671 h 811306"/>
              <a:gd name="connsiteX18" fmla="*/ 389965 w 1587023"/>
              <a:gd name="connsiteY18" fmla="*/ 206188 h 811306"/>
              <a:gd name="connsiteX19" fmla="*/ 407895 w 1587023"/>
              <a:gd name="connsiteY19" fmla="*/ 183776 h 811306"/>
              <a:gd name="connsiteX20" fmla="*/ 430306 w 1587023"/>
              <a:gd name="connsiteY20" fmla="*/ 152400 h 811306"/>
              <a:gd name="connsiteX21" fmla="*/ 452718 w 1587023"/>
              <a:gd name="connsiteY21" fmla="*/ 107576 h 811306"/>
              <a:gd name="connsiteX22" fmla="*/ 448236 w 1587023"/>
              <a:gd name="connsiteY22" fmla="*/ 85165 h 811306"/>
              <a:gd name="connsiteX23" fmla="*/ 434789 w 1587023"/>
              <a:gd name="connsiteY23" fmla="*/ 76200 h 811306"/>
              <a:gd name="connsiteX24" fmla="*/ 412377 w 1587023"/>
              <a:gd name="connsiteY24" fmla="*/ 67235 h 811306"/>
              <a:gd name="connsiteX25" fmla="*/ 394447 w 1587023"/>
              <a:gd name="connsiteY25" fmla="*/ 58271 h 811306"/>
              <a:gd name="connsiteX26" fmla="*/ 394447 w 1587023"/>
              <a:gd name="connsiteY26" fmla="*/ 31376 h 811306"/>
              <a:gd name="connsiteX27" fmla="*/ 555812 w 1587023"/>
              <a:gd name="connsiteY27" fmla="*/ 35859 h 811306"/>
              <a:gd name="connsiteX28" fmla="*/ 591671 w 1587023"/>
              <a:gd name="connsiteY28" fmla="*/ 49306 h 811306"/>
              <a:gd name="connsiteX29" fmla="*/ 636495 w 1587023"/>
              <a:gd name="connsiteY29" fmla="*/ 53788 h 811306"/>
              <a:gd name="connsiteX30" fmla="*/ 690283 w 1587023"/>
              <a:gd name="connsiteY30" fmla="*/ 49306 h 811306"/>
              <a:gd name="connsiteX31" fmla="*/ 712695 w 1587023"/>
              <a:gd name="connsiteY31" fmla="*/ 44823 h 811306"/>
              <a:gd name="connsiteX32" fmla="*/ 748553 w 1587023"/>
              <a:gd name="connsiteY32" fmla="*/ 22412 h 811306"/>
              <a:gd name="connsiteX33" fmla="*/ 766483 w 1587023"/>
              <a:gd name="connsiteY33" fmla="*/ 17929 h 811306"/>
              <a:gd name="connsiteX34" fmla="*/ 797859 w 1587023"/>
              <a:gd name="connsiteY34" fmla="*/ 4482 h 811306"/>
              <a:gd name="connsiteX35" fmla="*/ 838200 w 1587023"/>
              <a:gd name="connsiteY35" fmla="*/ 0 h 811306"/>
              <a:gd name="connsiteX36" fmla="*/ 900953 w 1587023"/>
              <a:gd name="connsiteY36" fmla="*/ 4482 h 811306"/>
              <a:gd name="connsiteX37" fmla="*/ 923365 w 1587023"/>
              <a:gd name="connsiteY37" fmla="*/ 58271 h 811306"/>
              <a:gd name="connsiteX38" fmla="*/ 941295 w 1587023"/>
              <a:gd name="connsiteY38" fmla="*/ 98612 h 811306"/>
              <a:gd name="connsiteX39" fmla="*/ 959224 w 1587023"/>
              <a:gd name="connsiteY39" fmla="*/ 116541 h 811306"/>
              <a:gd name="connsiteX40" fmla="*/ 977153 w 1587023"/>
              <a:gd name="connsiteY40" fmla="*/ 129988 h 811306"/>
              <a:gd name="connsiteX41" fmla="*/ 1039906 w 1587023"/>
              <a:gd name="connsiteY41" fmla="*/ 134471 h 811306"/>
              <a:gd name="connsiteX42" fmla="*/ 1165412 w 1587023"/>
              <a:gd name="connsiteY42" fmla="*/ 147918 h 811306"/>
              <a:gd name="connsiteX43" fmla="*/ 1183342 w 1587023"/>
              <a:gd name="connsiteY43" fmla="*/ 152400 h 811306"/>
              <a:gd name="connsiteX44" fmla="*/ 1340224 w 1587023"/>
              <a:gd name="connsiteY44" fmla="*/ 179294 h 811306"/>
              <a:gd name="connsiteX45" fmla="*/ 1402977 w 1587023"/>
              <a:gd name="connsiteY45" fmla="*/ 156882 h 811306"/>
              <a:gd name="connsiteX46" fmla="*/ 1434353 w 1587023"/>
              <a:gd name="connsiteY46" fmla="*/ 116541 h 811306"/>
              <a:gd name="connsiteX47" fmla="*/ 1461247 w 1587023"/>
              <a:gd name="connsiteY47" fmla="*/ 179294 h 811306"/>
              <a:gd name="connsiteX48" fmla="*/ 1465730 w 1587023"/>
              <a:gd name="connsiteY48" fmla="*/ 286871 h 811306"/>
              <a:gd name="connsiteX49" fmla="*/ 1492624 w 1587023"/>
              <a:gd name="connsiteY49" fmla="*/ 318247 h 811306"/>
              <a:gd name="connsiteX50" fmla="*/ 1537447 w 1587023"/>
              <a:gd name="connsiteY50" fmla="*/ 358588 h 811306"/>
              <a:gd name="connsiteX51" fmla="*/ 1564342 w 1587023"/>
              <a:gd name="connsiteY51" fmla="*/ 372035 h 811306"/>
              <a:gd name="connsiteX52" fmla="*/ 1586753 w 1587023"/>
              <a:gd name="connsiteY52" fmla="*/ 398929 h 811306"/>
              <a:gd name="connsiteX53" fmla="*/ 1555377 w 1587023"/>
              <a:gd name="connsiteY53" fmla="*/ 434788 h 811306"/>
              <a:gd name="connsiteX54" fmla="*/ 1532965 w 1587023"/>
              <a:gd name="connsiteY54" fmla="*/ 443753 h 811306"/>
              <a:gd name="connsiteX55" fmla="*/ 1506071 w 1587023"/>
              <a:gd name="connsiteY55" fmla="*/ 452718 h 811306"/>
              <a:gd name="connsiteX56" fmla="*/ 1474695 w 1587023"/>
              <a:gd name="connsiteY56" fmla="*/ 470647 h 811306"/>
              <a:gd name="connsiteX57" fmla="*/ 1456765 w 1587023"/>
              <a:gd name="connsiteY57" fmla="*/ 475129 h 811306"/>
              <a:gd name="connsiteX58" fmla="*/ 1429871 w 1587023"/>
              <a:gd name="connsiteY58" fmla="*/ 493059 h 811306"/>
              <a:gd name="connsiteX59" fmla="*/ 1376083 w 1587023"/>
              <a:gd name="connsiteY59" fmla="*/ 524435 h 811306"/>
              <a:gd name="connsiteX60" fmla="*/ 1340224 w 1587023"/>
              <a:gd name="connsiteY60" fmla="*/ 555812 h 811306"/>
              <a:gd name="connsiteX61" fmla="*/ 1299883 w 1587023"/>
              <a:gd name="connsiteY61" fmla="*/ 591671 h 811306"/>
              <a:gd name="connsiteX62" fmla="*/ 1241612 w 1587023"/>
              <a:gd name="connsiteY62" fmla="*/ 623047 h 811306"/>
              <a:gd name="connsiteX63" fmla="*/ 1201271 w 1587023"/>
              <a:gd name="connsiteY63" fmla="*/ 654423 h 811306"/>
              <a:gd name="connsiteX64" fmla="*/ 1192306 w 1587023"/>
              <a:gd name="connsiteY64" fmla="*/ 667871 h 811306"/>
              <a:gd name="connsiteX65" fmla="*/ 1196789 w 1587023"/>
              <a:gd name="connsiteY65" fmla="*/ 721659 h 811306"/>
              <a:gd name="connsiteX66" fmla="*/ 1214718 w 1587023"/>
              <a:gd name="connsiteY66" fmla="*/ 744071 h 811306"/>
              <a:gd name="connsiteX67" fmla="*/ 1219200 w 1587023"/>
              <a:gd name="connsiteY67" fmla="*/ 762000 h 811306"/>
              <a:gd name="connsiteX68" fmla="*/ 1223683 w 1587023"/>
              <a:gd name="connsiteY68" fmla="*/ 775447 h 811306"/>
              <a:gd name="connsiteX69" fmla="*/ 1210236 w 1587023"/>
              <a:gd name="connsiteY69" fmla="*/ 784412 h 811306"/>
              <a:gd name="connsiteX70" fmla="*/ 1201271 w 1587023"/>
              <a:gd name="connsiteY70" fmla="*/ 811306 h 8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587023" h="811306">
                <a:moveTo>
                  <a:pt x="0" y="4482"/>
                </a:moveTo>
                <a:cubicBezTo>
                  <a:pt x="7471" y="5976"/>
                  <a:pt x="15797" y="5185"/>
                  <a:pt x="22412" y="8965"/>
                </a:cubicBezTo>
                <a:cubicBezTo>
                  <a:pt x="27089" y="11638"/>
                  <a:pt x="27170" y="19047"/>
                  <a:pt x="31377" y="22412"/>
                </a:cubicBezTo>
                <a:cubicBezTo>
                  <a:pt x="35066" y="25363"/>
                  <a:pt x="40342" y="25400"/>
                  <a:pt x="44824" y="26894"/>
                </a:cubicBezTo>
                <a:cubicBezTo>
                  <a:pt x="49306" y="31376"/>
                  <a:pt x="54755" y="35067"/>
                  <a:pt x="58271" y="40341"/>
                </a:cubicBezTo>
                <a:cubicBezTo>
                  <a:pt x="60892" y="44272"/>
                  <a:pt x="59802" y="50099"/>
                  <a:pt x="62753" y="53788"/>
                </a:cubicBezTo>
                <a:cubicBezTo>
                  <a:pt x="66118" y="57995"/>
                  <a:pt x="71718" y="59765"/>
                  <a:pt x="76200" y="62753"/>
                </a:cubicBezTo>
                <a:lnTo>
                  <a:pt x="94130" y="98612"/>
                </a:lnTo>
                <a:cubicBezTo>
                  <a:pt x="97118" y="104588"/>
                  <a:pt x="100614" y="110337"/>
                  <a:pt x="103095" y="116541"/>
                </a:cubicBezTo>
                <a:cubicBezTo>
                  <a:pt x="106083" y="124012"/>
                  <a:pt x="108152" y="131919"/>
                  <a:pt x="112059" y="138953"/>
                </a:cubicBezTo>
                <a:cubicBezTo>
                  <a:pt x="115687" y="145483"/>
                  <a:pt x="121547" y="150547"/>
                  <a:pt x="125506" y="156882"/>
                </a:cubicBezTo>
                <a:cubicBezTo>
                  <a:pt x="129048" y="162548"/>
                  <a:pt x="131156" y="169010"/>
                  <a:pt x="134471" y="174812"/>
                </a:cubicBezTo>
                <a:cubicBezTo>
                  <a:pt x="137144" y="179489"/>
                  <a:pt x="140581" y="183691"/>
                  <a:pt x="143436" y="188259"/>
                </a:cubicBezTo>
                <a:cubicBezTo>
                  <a:pt x="148053" y="195647"/>
                  <a:pt x="151213" y="204056"/>
                  <a:pt x="156883" y="210671"/>
                </a:cubicBezTo>
                <a:cubicBezTo>
                  <a:pt x="160389" y="214761"/>
                  <a:pt x="165653" y="216962"/>
                  <a:pt x="170330" y="219635"/>
                </a:cubicBezTo>
                <a:cubicBezTo>
                  <a:pt x="185842" y="228499"/>
                  <a:pt x="186617" y="228053"/>
                  <a:pt x="201706" y="233082"/>
                </a:cubicBezTo>
                <a:lnTo>
                  <a:pt x="358589" y="228600"/>
                </a:lnTo>
                <a:cubicBezTo>
                  <a:pt x="366972" y="227525"/>
                  <a:pt x="369641" y="215584"/>
                  <a:pt x="376518" y="210671"/>
                </a:cubicBezTo>
                <a:cubicBezTo>
                  <a:pt x="380363" y="207925"/>
                  <a:pt x="385483" y="207682"/>
                  <a:pt x="389965" y="206188"/>
                </a:cubicBezTo>
                <a:cubicBezTo>
                  <a:pt x="395942" y="198717"/>
                  <a:pt x="401595" y="190976"/>
                  <a:pt x="407895" y="183776"/>
                </a:cubicBezTo>
                <a:cubicBezTo>
                  <a:pt x="421438" y="168299"/>
                  <a:pt x="423387" y="173158"/>
                  <a:pt x="430306" y="152400"/>
                </a:cubicBezTo>
                <a:cubicBezTo>
                  <a:pt x="444979" y="108380"/>
                  <a:pt x="427095" y="124659"/>
                  <a:pt x="452718" y="107576"/>
                </a:cubicBezTo>
                <a:cubicBezTo>
                  <a:pt x="451224" y="100106"/>
                  <a:pt x="452016" y="91780"/>
                  <a:pt x="448236" y="85165"/>
                </a:cubicBezTo>
                <a:cubicBezTo>
                  <a:pt x="445563" y="80488"/>
                  <a:pt x="439607" y="78609"/>
                  <a:pt x="434789" y="76200"/>
                </a:cubicBezTo>
                <a:cubicBezTo>
                  <a:pt x="427592" y="72602"/>
                  <a:pt x="419730" y="70503"/>
                  <a:pt x="412377" y="67235"/>
                </a:cubicBezTo>
                <a:cubicBezTo>
                  <a:pt x="406271" y="64521"/>
                  <a:pt x="400424" y="61259"/>
                  <a:pt x="394447" y="58271"/>
                </a:cubicBezTo>
                <a:cubicBezTo>
                  <a:pt x="392698" y="56522"/>
                  <a:pt x="360338" y="33125"/>
                  <a:pt x="394447" y="31376"/>
                </a:cubicBezTo>
                <a:cubicBezTo>
                  <a:pt x="448185" y="28620"/>
                  <a:pt x="502024" y="34365"/>
                  <a:pt x="555812" y="35859"/>
                </a:cubicBezTo>
                <a:cubicBezTo>
                  <a:pt x="556425" y="36104"/>
                  <a:pt x="585968" y="48429"/>
                  <a:pt x="591671" y="49306"/>
                </a:cubicBezTo>
                <a:cubicBezTo>
                  <a:pt x="606512" y="51589"/>
                  <a:pt x="621554" y="52294"/>
                  <a:pt x="636495" y="53788"/>
                </a:cubicBezTo>
                <a:cubicBezTo>
                  <a:pt x="654424" y="52294"/>
                  <a:pt x="672415" y="51408"/>
                  <a:pt x="690283" y="49306"/>
                </a:cubicBezTo>
                <a:cubicBezTo>
                  <a:pt x="697849" y="48416"/>
                  <a:pt x="705733" y="47917"/>
                  <a:pt x="712695" y="44823"/>
                </a:cubicBezTo>
                <a:cubicBezTo>
                  <a:pt x="788840" y="10979"/>
                  <a:pt x="676654" y="49374"/>
                  <a:pt x="748553" y="22412"/>
                </a:cubicBezTo>
                <a:cubicBezTo>
                  <a:pt x="754321" y="20249"/>
                  <a:pt x="760715" y="20092"/>
                  <a:pt x="766483" y="17929"/>
                </a:cubicBezTo>
                <a:cubicBezTo>
                  <a:pt x="779538" y="13033"/>
                  <a:pt x="784508" y="6707"/>
                  <a:pt x="797859" y="4482"/>
                </a:cubicBezTo>
                <a:cubicBezTo>
                  <a:pt x="811205" y="2258"/>
                  <a:pt x="824753" y="1494"/>
                  <a:pt x="838200" y="0"/>
                </a:cubicBezTo>
                <a:cubicBezTo>
                  <a:pt x="859118" y="1494"/>
                  <a:pt x="881058" y="-2150"/>
                  <a:pt x="900953" y="4482"/>
                </a:cubicBezTo>
                <a:cubicBezTo>
                  <a:pt x="923675" y="12056"/>
                  <a:pt x="919527" y="42919"/>
                  <a:pt x="923365" y="58271"/>
                </a:cubicBezTo>
                <a:cubicBezTo>
                  <a:pt x="924590" y="63173"/>
                  <a:pt x="937221" y="93179"/>
                  <a:pt x="941295" y="98612"/>
                </a:cubicBezTo>
                <a:cubicBezTo>
                  <a:pt x="946366" y="105373"/>
                  <a:pt x="952863" y="110975"/>
                  <a:pt x="959224" y="116541"/>
                </a:cubicBezTo>
                <a:cubicBezTo>
                  <a:pt x="964846" y="121460"/>
                  <a:pt x="969860" y="128367"/>
                  <a:pt x="977153" y="129988"/>
                </a:cubicBezTo>
                <a:cubicBezTo>
                  <a:pt x="997625" y="134537"/>
                  <a:pt x="1018988" y="132977"/>
                  <a:pt x="1039906" y="134471"/>
                </a:cubicBezTo>
                <a:cubicBezTo>
                  <a:pt x="1090404" y="151303"/>
                  <a:pt x="1036733" y="134607"/>
                  <a:pt x="1165412" y="147918"/>
                </a:cubicBezTo>
                <a:cubicBezTo>
                  <a:pt x="1171540" y="148552"/>
                  <a:pt x="1177309" y="151152"/>
                  <a:pt x="1183342" y="152400"/>
                </a:cubicBezTo>
                <a:cubicBezTo>
                  <a:pt x="1301950" y="176940"/>
                  <a:pt x="1260719" y="171344"/>
                  <a:pt x="1340224" y="179294"/>
                </a:cubicBezTo>
                <a:cubicBezTo>
                  <a:pt x="1361142" y="171823"/>
                  <a:pt x="1383754" y="168011"/>
                  <a:pt x="1402977" y="156882"/>
                </a:cubicBezTo>
                <a:cubicBezTo>
                  <a:pt x="1411403" y="152004"/>
                  <a:pt x="1426965" y="127624"/>
                  <a:pt x="1434353" y="116541"/>
                </a:cubicBezTo>
                <a:cubicBezTo>
                  <a:pt x="1459520" y="166875"/>
                  <a:pt x="1452714" y="145159"/>
                  <a:pt x="1461247" y="179294"/>
                </a:cubicBezTo>
                <a:cubicBezTo>
                  <a:pt x="1462741" y="215153"/>
                  <a:pt x="1457825" y="251862"/>
                  <a:pt x="1465730" y="286871"/>
                </a:cubicBezTo>
                <a:cubicBezTo>
                  <a:pt x="1468764" y="300308"/>
                  <a:pt x="1483316" y="308093"/>
                  <a:pt x="1492624" y="318247"/>
                </a:cubicBezTo>
                <a:cubicBezTo>
                  <a:pt x="1503775" y="330411"/>
                  <a:pt x="1523109" y="349464"/>
                  <a:pt x="1537447" y="358588"/>
                </a:cubicBezTo>
                <a:cubicBezTo>
                  <a:pt x="1545903" y="363969"/>
                  <a:pt x="1555377" y="367553"/>
                  <a:pt x="1564342" y="372035"/>
                </a:cubicBezTo>
                <a:cubicBezTo>
                  <a:pt x="1568137" y="375830"/>
                  <a:pt x="1585713" y="391647"/>
                  <a:pt x="1586753" y="398929"/>
                </a:cubicBezTo>
                <a:cubicBezTo>
                  <a:pt x="1589545" y="418475"/>
                  <a:pt x="1570106" y="428896"/>
                  <a:pt x="1555377" y="434788"/>
                </a:cubicBezTo>
                <a:cubicBezTo>
                  <a:pt x="1547906" y="437776"/>
                  <a:pt x="1540527" y="441003"/>
                  <a:pt x="1532965" y="443753"/>
                </a:cubicBezTo>
                <a:cubicBezTo>
                  <a:pt x="1524084" y="446982"/>
                  <a:pt x="1513934" y="447477"/>
                  <a:pt x="1506071" y="452718"/>
                </a:cubicBezTo>
                <a:cubicBezTo>
                  <a:pt x="1494927" y="460147"/>
                  <a:pt x="1487689" y="465774"/>
                  <a:pt x="1474695" y="470647"/>
                </a:cubicBezTo>
                <a:cubicBezTo>
                  <a:pt x="1468927" y="472810"/>
                  <a:pt x="1462742" y="473635"/>
                  <a:pt x="1456765" y="475129"/>
                </a:cubicBezTo>
                <a:cubicBezTo>
                  <a:pt x="1447800" y="481106"/>
                  <a:pt x="1439330" y="487900"/>
                  <a:pt x="1429871" y="493059"/>
                </a:cubicBezTo>
                <a:cubicBezTo>
                  <a:pt x="1383890" y="518140"/>
                  <a:pt x="1432593" y="479226"/>
                  <a:pt x="1376083" y="524435"/>
                </a:cubicBezTo>
                <a:cubicBezTo>
                  <a:pt x="1363681" y="534357"/>
                  <a:pt x="1351932" y="545080"/>
                  <a:pt x="1340224" y="555812"/>
                </a:cubicBezTo>
                <a:cubicBezTo>
                  <a:pt x="1324641" y="570097"/>
                  <a:pt x="1318581" y="580244"/>
                  <a:pt x="1299883" y="591671"/>
                </a:cubicBezTo>
                <a:cubicBezTo>
                  <a:pt x="1281059" y="603174"/>
                  <a:pt x="1260224" y="611203"/>
                  <a:pt x="1241612" y="623047"/>
                </a:cubicBezTo>
                <a:cubicBezTo>
                  <a:pt x="1227240" y="632193"/>
                  <a:pt x="1201271" y="654423"/>
                  <a:pt x="1201271" y="654423"/>
                </a:cubicBezTo>
                <a:cubicBezTo>
                  <a:pt x="1198283" y="658906"/>
                  <a:pt x="1194715" y="663052"/>
                  <a:pt x="1192306" y="667871"/>
                </a:cubicBezTo>
                <a:cubicBezTo>
                  <a:pt x="1183142" y="686201"/>
                  <a:pt x="1187751" y="700571"/>
                  <a:pt x="1196789" y="721659"/>
                </a:cubicBezTo>
                <a:cubicBezTo>
                  <a:pt x="1200558" y="730452"/>
                  <a:pt x="1208742" y="736600"/>
                  <a:pt x="1214718" y="744071"/>
                </a:cubicBezTo>
                <a:cubicBezTo>
                  <a:pt x="1216212" y="750047"/>
                  <a:pt x="1217508" y="756077"/>
                  <a:pt x="1219200" y="762000"/>
                </a:cubicBezTo>
                <a:cubicBezTo>
                  <a:pt x="1220498" y="766543"/>
                  <a:pt x="1225438" y="771060"/>
                  <a:pt x="1223683" y="775447"/>
                </a:cubicBezTo>
                <a:cubicBezTo>
                  <a:pt x="1221682" y="780449"/>
                  <a:pt x="1214718" y="781424"/>
                  <a:pt x="1210236" y="784412"/>
                </a:cubicBezTo>
                <a:cubicBezTo>
                  <a:pt x="1199935" y="805014"/>
                  <a:pt x="1201271" y="795659"/>
                  <a:pt x="1201271" y="811306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57150"/>
              <a:solidFill>
                <a:srgbClr val="FFFF00"/>
              </a:solidFill>
              <a:effectLst>
                <a:outerShdw blurRad="38100" dist="19050" dir="2700000" algn="tl" rotWithShape="0">
                  <a:srgbClr val="B61616">
                    <a:alpha val="40000"/>
                  </a:srgbClr>
                </a:outerShdw>
              </a:effectLst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85435DB-0147-4351-9B6B-92BAA6C07698}"/>
              </a:ext>
            </a:extLst>
          </p:cNvPr>
          <p:cNvSpPr/>
          <p:nvPr/>
        </p:nvSpPr>
        <p:spPr>
          <a:xfrm>
            <a:off x="2442882" y="3706906"/>
            <a:ext cx="457200" cy="690282"/>
          </a:xfrm>
          <a:custGeom>
            <a:avLst/>
            <a:gdLst>
              <a:gd name="connsiteX0" fmla="*/ 0 w 457200"/>
              <a:gd name="connsiteY0" fmla="*/ 0 h 690282"/>
              <a:gd name="connsiteX1" fmla="*/ 22412 w 457200"/>
              <a:gd name="connsiteY1" fmla="*/ 22412 h 690282"/>
              <a:gd name="connsiteX2" fmla="*/ 40342 w 457200"/>
              <a:gd name="connsiteY2" fmla="*/ 35859 h 690282"/>
              <a:gd name="connsiteX3" fmla="*/ 44824 w 457200"/>
              <a:gd name="connsiteY3" fmla="*/ 58270 h 690282"/>
              <a:gd name="connsiteX4" fmla="*/ 49306 w 457200"/>
              <a:gd name="connsiteY4" fmla="*/ 98612 h 690282"/>
              <a:gd name="connsiteX5" fmla="*/ 58271 w 457200"/>
              <a:gd name="connsiteY5" fmla="*/ 376518 h 690282"/>
              <a:gd name="connsiteX6" fmla="*/ 67236 w 457200"/>
              <a:gd name="connsiteY6" fmla="*/ 403412 h 690282"/>
              <a:gd name="connsiteX7" fmla="*/ 71718 w 457200"/>
              <a:gd name="connsiteY7" fmla="*/ 425823 h 690282"/>
              <a:gd name="connsiteX8" fmla="*/ 94130 w 457200"/>
              <a:gd name="connsiteY8" fmla="*/ 457200 h 690282"/>
              <a:gd name="connsiteX9" fmla="*/ 121024 w 457200"/>
              <a:gd name="connsiteY9" fmla="*/ 493059 h 690282"/>
              <a:gd name="connsiteX10" fmla="*/ 152400 w 457200"/>
              <a:gd name="connsiteY10" fmla="*/ 519953 h 690282"/>
              <a:gd name="connsiteX11" fmla="*/ 165847 w 457200"/>
              <a:gd name="connsiteY11" fmla="*/ 542365 h 690282"/>
              <a:gd name="connsiteX12" fmla="*/ 183777 w 457200"/>
              <a:gd name="connsiteY12" fmla="*/ 546847 h 690282"/>
              <a:gd name="connsiteX13" fmla="*/ 206189 w 457200"/>
              <a:gd name="connsiteY13" fmla="*/ 564776 h 690282"/>
              <a:gd name="connsiteX14" fmla="*/ 228600 w 457200"/>
              <a:gd name="connsiteY14" fmla="*/ 578223 h 690282"/>
              <a:gd name="connsiteX15" fmla="*/ 246530 w 457200"/>
              <a:gd name="connsiteY15" fmla="*/ 596153 h 690282"/>
              <a:gd name="connsiteX16" fmla="*/ 268942 w 457200"/>
              <a:gd name="connsiteY16" fmla="*/ 609600 h 690282"/>
              <a:gd name="connsiteX17" fmla="*/ 286871 w 457200"/>
              <a:gd name="connsiteY17" fmla="*/ 627529 h 690282"/>
              <a:gd name="connsiteX18" fmla="*/ 327212 w 457200"/>
              <a:gd name="connsiteY18" fmla="*/ 658906 h 690282"/>
              <a:gd name="connsiteX19" fmla="*/ 345142 w 457200"/>
              <a:gd name="connsiteY19" fmla="*/ 672353 h 690282"/>
              <a:gd name="connsiteX20" fmla="*/ 358589 w 457200"/>
              <a:gd name="connsiteY20" fmla="*/ 685800 h 690282"/>
              <a:gd name="connsiteX21" fmla="*/ 381000 w 457200"/>
              <a:gd name="connsiteY21" fmla="*/ 690282 h 690282"/>
              <a:gd name="connsiteX22" fmla="*/ 412377 w 457200"/>
              <a:gd name="connsiteY22" fmla="*/ 685800 h 690282"/>
              <a:gd name="connsiteX23" fmla="*/ 439271 w 457200"/>
              <a:gd name="connsiteY23" fmla="*/ 667870 h 690282"/>
              <a:gd name="connsiteX24" fmla="*/ 457200 w 457200"/>
              <a:gd name="connsiteY24" fmla="*/ 658906 h 69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690282">
                <a:moveTo>
                  <a:pt x="0" y="0"/>
                </a:moveTo>
                <a:cubicBezTo>
                  <a:pt x="7471" y="7471"/>
                  <a:pt x="14515" y="15393"/>
                  <a:pt x="22412" y="22412"/>
                </a:cubicBezTo>
                <a:cubicBezTo>
                  <a:pt x="27996" y="27375"/>
                  <a:pt x="36382" y="29524"/>
                  <a:pt x="40342" y="35859"/>
                </a:cubicBezTo>
                <a:cubicBezTo>
                  <a:pt x="44380" y="42319"/>
                  <a:pt x="43747" y="50728"/>
                  <a:pt x="44824" y="58270"/>
                </a:cubicBezTo>
                <a:cubicBezTo>
                  <a:pt x="46737" y="71664"/>
                  <a:pt x="47812" y="85165"/>
                  <a:pt x="49306" y="98612"/>
                </a:cubicBezTo>
                <a:cubicBezTo>
                  <a:pt x="49517" y="110834"/>
                  <a:pt x="33081" y="292552"/>
                  <a:pt x="58271" y="376518"/>
                </a:cubicBezTo>
                <a:cubicBezTo>
                  <a:pt x="60986" y="385569"/>
                  <a:pt x="64750" y="394295"/>
                  <a:pt x="67236" y="403412"/>
                </a:cubicBezTo>
                <a:cubicBezTo>
                  <a:pt x="69241" y="410762"/>
                  <a:pt x="69043" y="418690"/>
                  <a:pt x="71718" y="425823"/>
                </a:cubicBezTo>
                <a:cubicBezTo>
                  <a:pt x="73356" y="430190"/>
                  <a:pt x="93359" y="456172"/>
                  <a:pt x="94130" y="457200"/>
                </a:cubicBezTo>
                <a:cubicBezTo>
                  <a:pt x="102838" y="483327"/>
                  <a:pt x="93291" y="461364"/>
                  <a:pt x="121024" y="493059"/>
                </a:cubicBezTo>
                <a:cubicBezTo>
                  <a:pt x="143898" y="519201"/>
                  <a:pt x="110691" y="494927"/>
                  <a:pt x="152400" y="519953"/>
                </a:cubicBezTo>
                <a:cubicBezTo>
                  <a:pt x="156882" y="527424"/>
                  <a:pt x="159232" y="536695"/>
                  <a:pt x="165847" y="542365"/>
                </a:cubicBezTo>
                <a:cubicBezTo>
                  <a:pt x="170524" y="546374"/>
                  <a:pt x="178392" y="543855"/>
                  <a:pt x="183777" y="546847"/>
                </a:cubicBezTo>
                <a:cubicBezTo>
                  <a:pt x="192140" y="551493"/>
                  <a:pt x="198351" y="559290"/>
                  <a:pt x="206189" y="564776"/>
                </a:cubicBezTo>
                <a:cubicBezTo>
                  <a:pt x="213326" y="569772"/>
                  <a:pt x="221723" y="572874"/>
                  <a:pt x="228600" y="578223"/>
                </a:cubicBezTo>
                <a:cubicBezTo>
                  <a:pt x="235272" y="583412"/>
                  <a:pt x="239858" y="590964"/>
                  <a:pt x="246530" y="596153"/>
                </a:cubicBezTo>
                <a:cubicBezTo>
                  <a:pt x="253407" y="601502"/>
                  <a:pt x="262065" y="604251"/>
                  <a:pt x="268942" y="609600"/>
                </a:cubicBezTo>
                <a:cubicBezTo>
                  <a:pt x="275613" y="614789"/>
                  <a:pt x="280419" y="622070"/>
                  <a:pt x="286871" y="627529"/>
                </a:cubicBezTo>
                <a:cubicBezTo>
                  <a:pt x="299876" y="638533"/>
                  <a:pt x="313709" y="648519"/>
                  <a:pt x="327212" y="658906"/>
                </a:cubicBezTo>
                <a:cubicBezTo>
                  <a:pt x="333133" y="663461"/>
                  <a:pt x="339859" y="667070"/>
                  <a:pt x="345142" y="672353"/>
                </a:cubicBezTo>
                <a:cubicBezTo>
                  <a:pt x="349624" y="676835"/>
                  <a:pt x="352919" y="682965"/>
                  <a:pt x="358589" y="685800"/>
                </a:cubicBezTo>
                <a:cubicBezTo>
                  <a:pt x="365403" y="689207"/>
                  <a:pt x="373530" y="688788"/>
                  <a:pt x="381000" y="690282"/>
                </a:cubicBezTo>
                <a:cubicBezTo>
                  <a:pt x="391459" y="688788"/>
                  <a:pt x="402516" y="689593"/>
                  <a:pt x="412377" y="685800"/>
                </a:cubicBezTo>
                <a:cubicBezTo>
                  <a:pt x="422433" y="681932"/>
                  <a:pt x="429050" y="671277"/>
                  <a:pt x="439271" y="667870"/>
                </a:cubicBezTo>
                <a:cubicBezTo>
                  <a:pt x="454722" y="662720"/>
                  <a:pt x="449377" y="666729"/>
                  <a:pt x="457200" y="658906"/>
                </a:cubicBez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D4FA478-D766-4564-9313-4D1EC83D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33" y="4719918"/>
            <a:ext cx="302673" cy="3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21F61C2C-D858-42B6-8633-34F2B239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33" y="5357709"/>
            <a:ext cx="302673" cy="3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0294416-E48B-4C78-A325-1459AD35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744" y="5050182"/>
            <a:ext cx="302673" cy="3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4F6FD46-6702-4C29-896E-6897C768A5D5}"/>
              </a:ext>
            </a:extLst>
          </p:cNvPr>
          <p:cNvSpPr txBox="1"/>
          <p:nvPr/>
        </p:nvSpPr>
        <p:spPr>
          <a:xfrm>
            <a:off x="1738033" y="5990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Li et al., arXiv:1712.09913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1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43541</TotalTime>
  <Words>805</Words>
  <Application>Microsoft Macintosh PowerPoint</Application>
  <PresentationFormat>宽屏</PresentationFormat>
  <Paragraphs>112</Paragraphs>
  <Slides>24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NimbusRomNo9L-Regu</vt:lpstr>
      <vt:lpstr>NimbusRomNo9L-ReguItal</vt:lpstr>
      <vt:lpstr>微软雅黑</vt:lpstr>
      <vt:lpstr>等线</vt:lpstr>
      <vt:lpstr>黑体</vt:lpstr>
      <vt:lpstr>Arial</vt:lpstr>
      <vt:lpstr>Book Antiqua</vt:lpstr>
      <vt:lpstr>Cambria Math</vt:lpstr>
      <vt:lpstr>Georgia</vt:lpstr>
      <vt:lpstr>Times New Roman</vt:lpstr>
      <vt:lpstr>1_自定义设计方案</vt:lpstr>
      <vt:lpstr>Office 主题​​</vt:lpstr>
      <vt:lpstr>损失景观的嵌入原则</vt:lpstr>
      <vt:lpstr>Condensation </vt:lpstr>
      <vt:lpstr>Few effective neurons</vt:lpstr>
      <vt:lpstr>Few effective neurons</vt:lpstr>
      <vt:lpstr>NN of diff width go through same point</vt:lpstr>
      <vt:lpstr>Loss spectrum: distribution over multi-trials</vt:lpstr>
      <vt:lpstr>Loss spectrum: distribution over multi-trials</vt:lpstr>
      <vt:lpstr>Study similarity and difference of different widths  from Loss Landscape</vt:lpstr>
      <vt:lpstr>How to survive in such complex configurations</vt:lpstr>
      <vt:lpstr>Loss landscape can be any pattern</vt:lpstr>
      <vt:lpstr>Who can be a traffic policeman in training? </vt:lpstr>
      <vt:lpstr>Saddle point</vt:lpstr>
      <vt:lpstr>Another viewpoint for training process</vt:lpstr>
      <vt:lpstr>Critical points</vt:lpstr>
      <vt:lpstr>Conjecture</vt:lpstr>
      <vt:lpstr>PowerPoint 演示文稿</vt:lpstr>
      <vt:lpstr>Embedding principle </vt:lpstr>
      <vt:lpstr>Properties</vt:lpstr>
      <vt:lpstr>Degeneracy</vt:lpstr>
      <vt:lpstr>An intuitive conjecture: guided by smaller NNs’ critical points</vt:lpstr>
      <vt:lpstr>Pruning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Microsoft Office User</cp:lastModifiedBy>
  <cp:revision>300</cp:revision>
  <dcterms:created xsi:type="dcterms:W3CDTF">2020-06-05T07:59:29Z</dcterms:created>
  <dcterms:modified xsi:type="dcterms:W3CDTF">2023-11-09T13:32:22Z</dcterms:modified>
</cp:coreProperties>
</file>